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5" r:id="rId4"/>
    <p:sldId id="266" r:id="rId5"/>
    <p:sldId id="268" r:id="rId6"/>
    <p:sldId id="284"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BC9D"/>
    <a:srgbClr val="D7F9F3"/>
    <a:srgbClr val="F1D3BA"/>
    <a:srgbClr val="E4C2A9"/>
    <a:srgbClr val="91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E1E6A3-2019-4988-8410-930E2EC77193}" v="15" dt="2022-05-03T13:00:03.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89" autoAdjust="0"/>
    <p:restoredTop sz="94660"/>
  </p:normalViewPr>
  <p:slideViewPr>
    <p:cSldViewPr snapToGrid="0">
      <p:cViewPr varScale="1">
        <p:scale>
          <a:sx n="76" d="100"/>
          <a:sy n="76" d="100"/>
        </p:scale>
        <p:origin x="3248" y="216"/>
      </p:cViewPr>
      <p:guideLst>
        <p:guide orient="horz" pos="31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42:30.384"/>
    </inkml:context>
    <inkml:brush xml:id="br0">
      <inkml:brushProperty name="width" value="0.05" units="cm"/>
      <inkml:brushProperty name="height" value="0.05" units="cm"/>
      <inkml:brushProperty name="color" value="#FFFFFF"/>
    </inkml:brush>
  </inkml:definitions>
  <inkml:trace contextRef="#ctx0" brushRef="#br0">348 322 24575,'7'1'0,"-15"3"0,-16 0 0,2-5 0,0-2 0,0 0 0,0-2 0,0 0 0,-38-16 0,-4 0 0,62 21 0,1-1 0,-1 1 0,1-1 0,-1 1 0,0-1 0,1 1 0,-1 0 0,1 0 0,-1 0 0,0 0 0,1 0 0,-1 0 0,0 1 0,1-1 0,-1 0 0,1 1 0,-1-1 0,1 1 0,-1 0 0,1-1 0,-1 1 0,1 0 0,0 0 0,-1 0 0,1 0 0,0 0 0,0 0 0,0 0 0,0 1 0,0-1 0,0 0 0,0 1 0,0-1 0,0 1 0,0-1 0,1 0 0,-1 1 0,1 0 0,-1-1 0,1 1 0,-1 2 0,1-2 0,0 0 0,0 0 0,0 0 0,0 0 0,0 0 0,1 0 0,-1 0 0,1 0 0,-1 0 0,1 0 0,0 0 0,0 0 0,-1 0 0,2 0 0,-1 0 0,0-1 0,0 1 0,0 0 0,1-1 0,-1 1 0,1-1 0,-1 1 0,1-1 0,0 0 0,-1 0 0,1 0 0,0 0 0,0 0 0,0 0 0,0 0 0,0 0 0,0-1 0,2 1 0,20 3 0,-1-1 0,1-2 0,25-1 0,33 2 0,29 7 0,-172-34 0,-33 5 0,52 15 0,31 3 0,0 0 0,0 1 0,-1 0 0,1 1 0,0 0 0,-1 0 0,-18 5 0,28-4 0,-1 1 0,1-1 0,0 1 0,0 0 0,-1 0 0,1 0 0,1 0 0,-1 0 0,0 0 0,0 0 0,1 1 0,-1-1 0,0 4 0,1-5 0,1 1 0,-1-1 0,0 1 0,1-1 0,-1 1 0,0-1 0,0 0 0,0 1 0,0-1 0,0 0 0,0 1 0,0-1 0,0 0 0,0 0 0,-1 0 0,1 0 0,0 0 0,-1-1 0,1 1 0,-1 0 0,1 0 0,-1-1 0,1 1 0,-1-1 0,1 0 0,-1 1 0,0-1 0,1 0 0,-1 0 0,-2 0 0,3-1 0,0 0 0,0 0 0,0 0 0,0 0 0,0 0 0,0 0 0,0-1 0,0 1 0,0 0 0,1 0 0,-1-1 0,0 1 0,1-1 0,-1 1 0,1 0 0,0-1 0,-1 1 0,1-1 0,0 1 0,0-1 0,0 1 0,0-3 0,2-44 0,-1 31 0,-1 11 0,-1-1 0,2 1 0,-1-1 0,1 1 0,0-1 0,0 1 0,0 0 0,1 0 0,0-1 0,1 1 0,-1 0 0,7-10 0,1-1 0,0 0 0,1 0 0,0 1 0,2 0 0,0 1 0,0 1 0,20-16 0,-43 43 0,-25 32 0,34-44 0,1 0 0,-1 0 0,0 0 0,0 0 0,1 0 0,-1-1 0,0 1 0,0 0 0,0-1 0,0 1 0,0 0 0,0-1 0,-1 1 0,1-1 0,0 0 0,0 1 0,0-1 0,0 0 0,0 0 0,-1 0 0,1 1 0,0-1 0,0-1 0,0 1 0,0 0 0,-1 0 0,1 0 0,0 0 0,0-1 0,0 1 0,0-1 0,0 1 0,0-1 0,0 1 0,0-1 0,0 0 0,0 1 0,-1-2 0,0-3 0,0 0 0,0 0 0,1 0 0,0 0 0,0 0 0,0 0 0,1 0 0,0-1 0,0 1 0,0 0 0,2-9 0,-1 13 0,-1 0 0,1 1 0,0-1 0,-1 0 0,1 1 0,0-1 0,0 1 0,-1-1 0,1 1 0,0 0 0,0-1 0,0 1 0,0 0 0,-1-1 0,1 1 0,0 0 0,0 0 0,0 0 0,0 0 0,0 0 0,0 0 0,0 0 0,1 0 0,32 2 0,-25-2 0,31-4 0,-39 4 0,0 0 0,1 0 0,-1 0 0,0 0 0,0 0 0,0-1 0,0 1 0,0 0 0,1-1 0,-1 1 0,0-1 0,0 1 0,0-1 0,0 1 0,0-1 0,0 0 0,-1 0 0,1 1 0,0-1 0,0 0 0,0 0 0,-1 0 0,1 0 0,0 0 0,-1 0 0,1 0 0,-1 0 0,1 0 0,-1 0 0,1-2 0,-2 2 0,0 0 0,1 0 0,-1 0 0,0 0 0,0 0 0,1 1 0,-1-1 0,0 0 0,0 0 0,0 1 0,0-1 0,0 1 0,0-1 0,0 1 0,0-1 0,0 1 0,-1 0 0,1-1 0,0 1 0,0 0 0,0 0 0,0 0 0,-1 0 0,1 0 0,0 0 0,0 0 0,0 0 0,0 0 0,0 1 0,-1-1 0,0 1 0,-38 11 0,15 7 0,20-15 0,1 0 0,-1 0 0,0 0 0,-1-1 0,1 0 0,-1 0 0,-8 3 0,12-5 0,1-1 0,-1 1 0,1-1 0,0 1 0,-1 0 0,1-1 0,-1 1 0,1 0 0,0 0 0,0 0 0,0 0 0,-1 0 0,1 0 0,0 1 0,0-1 0,0 0 0,1 1 0,-1-1 0,0 0 0,0 1 0,1-1 0,-1 1 0,1-1 0,-1 1 0,1-1 0,0 1 0,0-1 0,-1 1 0,1-1 0,0 1 0,0 0 0,1-1 0,-1 1 0,0-1 0,1 3 0,0-1 0,0 1 0,0-1 0,0 0 0,0 0 0,1 0 0,-1 0 0,1 0 0,0-1 0,0 1 0,0 0 0,0-1 0,0 1 0,1-1 0,-1 0 0,6 4 0,3 1 0,0 1 0,0 0 0,-1 1 0,0 0 0,10 13 0,-62-25 0,45 2 0,78-4 0,-71 4 0,-1 0 0,0-1 0,1 0 0,-1-1 0,0 1 0,0-2 0,-1 1 0,1-1 0,9-7 0,-17 11 0,0-1 0,0 0 0,0 1 0,0-1 0,0 0 0,0 0 0,0 0 0,-1 0 0,1 0 0,0 0 0,-1 0 0,1 0 0,-1 0 0,1 0 0,-1 0 0,0 0 0,1-1 0,-1 1 0,0 0 0,0 0 0,1 0 0,-1 0 0,0-1 0,0 1 0,-1 0 0,1 0 0,0 0 0,0-1 0,-1 1 0,1 0 0,0 0 0,-1 0 0,1 0 0,-1 0 0,1 0 0,-1 0 0,0 0 0,0 0 0,1 0 0,-1 0 0,0 0 0,0 0 0,0 0 0,0 1 0,0-1 0,0 0 0,0 1 0,0-1 0,0 1 0,0-1 0,0 1 0,-1-1 0,-4-2 0,0 0 0,0 0 0,-1 1 0,1 0 0,0 0 0,-1 0 0,1 1 0,-8-1 0,12 1 0,-1 1 0,0 0 0,0 0 0,0 0 0,1 1 0,-1-1 0,0 1 0,1-1 0,-1 1 0,0 0 0,1 0 0,-1 0 0,1 0 0,-1 1 0,1-1 0,-1 1 0,1-1 0,0 1 0,0 0 0,0 0 0,-2 3 0,3-3 0,0 1 0,0-1 0,0 1 0,1-1 0,-1 1 0,1-1 0,0 1 0,0 0 0,0-1 0,0 1 0,0 0 0,0-1 0,1 1 0,-1 0 0,1-1 0,0 1 0,0-1 0,0 1 0,0-1 0,0 0 0,0 1 0,1-1 0,1 2 0,-1-2 0,0 0 0,0-1 0,1 1 0,-1-1 0,0 1 0,1-1 0,-1 0 0,1 0 0,0 0 0,-1-1 0,1 1 0,0 0 0,-1-1 0,1 0 0,0 0 0,5 0 0,-1 0 0,-1 0 0,1 0 0,0 0 0,0-1 0,12-3 0,-18 3 0,0 1 0,0-1 0,0 1 0,0-1 0,-1 1 0,1-1 0,0 0 0,0 1 0,0-1 0,-1 0 0,1 0 0,0 1 0,-1-1 0,1 0 0,-1 0 0,1 0 0,-1 0 0,1 0 0,-1 0 0,1 0 0,-1 0 0,0 0 0,0 0 0,0 0 0,1 0 0,-1 0 0,0 0 0,0 0 0,0 0 0,-1 0 0,1 0 0,0 0 0,0 0 0,0 0 0,-1 0 0,1 0 0,-1 0 0,1 0 0,-1 0 0,1 0 0,-1 1 0,-1-3 0,1 0 0,-1 0 0,0 0 0,-1 0 0,1 1 0,0-1 0,-1 0 0,0 1 0,1 0 0,-1 0 0,0 0 0,-4-2 0,5 3 0,0 0 0,0 1 0,-1-1 0,1 1 0,0 0 0,-1 0 0,1 0 0,0 0 0,-1 0 0,1 1 0,0-1 0,0 1 0,-1-1 0,1 1 0,0 0 0,0 0 0,0 0 0,0 0 0,0 0 0,0 0 0,0 0 0,0 1 0,-2 2 0,3-3 0,0 0 0,0 0 0,0 0 0,0 0 0,0 0 0,0 0 0,0 1 0,1-1 0,-1 0 0,0 0 0,1 1 0,-1-1 0,1 0 0,0 1 0,-1-1 0,1 1 0,0-1 0,0 1 0,0-1 0,0 1 0,0-1 0,0 0 0,0 1 0,1-1 0,-1 1 0,0-1 0,1 0 0,-1 1 0,1-1 0,0 0 0,-1 1 0,1-1 0,0 0 0,0 0 0,0 0 0,0 0 0,2 2 0,0-1 0,0 0 0,1 0 0,-1 0 0,1-1 0,-1 0 0,1 0 0,0 0 0,0 0 0,0 0 0,-1-1 0,1 1 0,0-1 0,0 0 0,0 0 0,0-1 0,7-1 0,-9 2 0,1 0 0,-1 0 0,1-1 0,-1 1 0,1-1 0,-1 1 0,0-1 0,1 0 0,-1 0 0,0 0 0,0 0 0,0-1 0,1 1 0,-1-1 0,0 1 0,-1-1 0,1 0 0,0 1 0,0-1 0,-1 0 0,1 0 0,-1 0 0,0 0 0,1-1 0,-1 1 0,1-3 0,-2 3 0,1 1 0,-1-1 0,1 0 0,-1 1 0,0-1 0,0 0 0,0 0 0,0 1 0,0-1 0,0 0 0,0 0 0,0 1 0,-1-1 0,1 0 0,-1 1 0,0-1 0,1 0 0,-1 1 0,0-1 0,0 1 0,0-1 0,0 1 0,0-1 0,0 1 0,0 0 0,0 0 0,-1-1 0,1 1 0,-3-1 0,2 1 0,1 1 0,-1 0 0,0 0 0,0 0 0,0 0 0,0 0 0,0 1 0,0-1 0,0 1 0,0-1 0,0 1 0,0 0 0,0-1 0,0 1 0,1 0 0,-1 0 0,0 0 0,1 1 0,-1-1 0,-1 2 0,1-2 0,0 1 0,0 0 0,0 0 0,0 0 0,1 0 0,-1 0 0,1 0 0,-1 1 0,1-1 0,0 0 0,0 1 0,0-1 0,0 1 0,0-1 0,0 1 0,0 3 0,1-4 0,1 0 0,-1-1 0,0 1 0,1 0 0,-1 0 0,1-1 0,-1 1 0,1-1 0,0 1 0,0-1 0,0 1 0,0-1 0,0 1 0,0-1 0,0 0 0,0 1 0,0-1 0,1 0 0,-1 0 0,1 0 0,-1 0 0,0 0 0,1 0 0,0 0 0,-1-1 0,1 1 0,-1-1 0,1 1 0,3 0 0,2 2 0,1-1 0,-1 0 0,1-1 0,0 1 0,-1-1 0,1-1 0,15 0 0,-21 0 0,0 0 0,0-1 0,0 0 0,0 1 0,0-1 0,0 0 0,0 0 0,0 0 0,-1 0 0,1 0 0,0-1 0,-1 1 0,1 0 0,0-1 0,-1 1 0,0-1 0,1 0 0,-1 1 0,0-1 0,0 0 0,0 0 0,0 0 0,0 0 0,0 0 0,-1 0 0,1 0 0,-1 0 0,1 0 0,-1 0 0,0 0 0,0-1 0,0 1 0,0 0 0,0-2 0,0-3 0,6-51 0,-6 57 0,0 0 0,0 0 0,0 0 0,1 0 0,-1 0 0,0 1 0,0-1 0,1 0 0,-1 0 0,0 0 0,1 1 0,-1-1 0,1 0 0,-1 0 0,1 1 0,0-1 0,-1 1 0,1-1 0,0 0 0,-1 1 0,1-1 0,0 1 0,0 0 0,-1-1 0,1 1 0,0-1 0,0 1 0,0 0 0,-1 0 0,1 0 0,0-1 0,0 1 0,0 0 0,0 0 0,0 0 0,0 0 0,-1 0 0,1 0 0,0 1 0,0-1 0,0 0 0,0 0 0,-1 1 0,1-1 0,0 0 0,0 1 0,0-1 0,-1 1 0,1-1 0,0 1 0,-1-1 0,1 1 0,0 0 0,-1-1 0,1 1 0,-1 0 0,1-1 0,-1 1 0,1 1 0,1 0 0,0 0 0,0 0 0,-1 1 0,1-1 0,-1 1 0,0-1 0,1 1 0,-1 0 0,0-1 0,-1 1 0,1 0 0,0 0 0,-1 0 0,1-1 0,-1 1 0,0 0 0,0 0 0,0 0 0,-1 0 0,1 0 0,-1 0 0,1-1 0,-1 1 0,0 0 0,0 0 0,0-1 0,0 1 0,-1-1 0,1 1 0,-1-1 0,0 1 0,1-1 0,-1 0 0,0 0 0,0 0 0,0 0 0,-1 0 0,1 0 0,0-1 0,-1 1 0,1-1 0,-1 0 0,0 1 0,-3 0 0,-1 0 0,-1 1 0,1 0 0,0 1 0,0 0 0,0 0 0,0 0 0,-8 8 0,12-11 0,-1 1 0,0 0 0,0 0 0,-1-1 0,1 1 0,-1-1 0,1 0 0,-1-1 0,0 1 0,1-1 0,-1 0 0,1 0 0,-1 0 0,0-1 0,1 0 0,-6-1 0,4 1 0,1 0 0,-1 0 0,0 1 0,0 0 0,0 0 0,0 0 0,1 1 0,-1 0 0,-6 1 0,12-2 0,0 0 0,-1 0 0,1 0 0,0 0 0,0 0 0,-1 0 0,1 1 0,0-1 0,0 0 0,-1 0 0,1 0 0,0 0 0,0 0 0,-1 0 0,1 1 0,0-1 0,0 0 0,0 0 0,-1 0 0,1 1 0,0-1 0,0 0 0,0 0 0,0 0 0,0 1 0,-1-1 0,1 0 0,0 0 0,0 1 0,0-1 0,0 0 0,0 0 0,0 1 0,0-1 0,0 0 0,0 0 0,0 1 0,0-1 0,0 0 0,0 1 0,0-1 0,0 0 0,0 0 0,0 1 0,0-1 0,1 1 0,13 9 0,22 2 0,-30-10 0,0 0 0,0-1 0,0 0 0,0 0 0,0-1 0,1 0 0,-1 0 0,0 0 0,0-1 0,0 0 0,0 0 0,0-1 0,0 1 0,0-1 0,0-1 0,0 1 0,-1-1 0,1 0 0,-1 0 0,8-6 0,-8 5-170,1 1-1,0 0 0,0 0 1,0 0-1,1 1 0,-1 0 1,12-2-1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5:43.331"/>
    </inkml:context>
    <inkml:brush xml:id="br0">
      <inkml:brushProperty name="width" value="0.05" units="cm"/>
      <inkml:brushProperty name="height" value="0.05" units="cm"/>
      <inkml:brushProperty name="color" value="#FFFFFF"/>
    </inkml:brush>
  </inkml:definitions>
  <inkml:trace contextRef="#ctx0" brushRef="#br0">12 16 24575,'72'-8'0,"-58"6"0,0-1 0,0 2 0,0 0 0,0 1 0,21 2 0,-35 1 0,-10 1 0,-11 2 0,-4-3 0,1 0 0,-1 2 0,-30 9 0,27-7 0,121-17 0,-59 6 51,-30 4-180,0 0 0,0 0 1,0-1-1,0 1 0,0-1 0,0 0 1,0 0-1,0 0 0,0-1 1,6-2-1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06.767"/>
    </inkml:context>
    <inkml:brush xml:id="br0">
      <inkml:brushProperty name="width" value="0.05" units="cm"/>
      <inkml:brushProperty name="height" value="0.05" units="cm"/>
      <inkml:brushProperty name="color" value="#FFFFFF"/>
    </inkml:brush>
  </inkml:definitions>
  <inkml:trace contextRef="#ctx0" brushRef="#br0">410 2 24575,'-4'3'0,"0"-1"0,-1 1 0,1-1 0,-1 0 0,0-1 0,1 1 0,-1-1 0,0 0 0,-8 1 0,-7 1 0,-1-2 0,0 0 0,0-1 0,0-2 0,-34-6 0,37 3 0,13 3 0,1 0 0,-1 1 0,0-1 0,0 1 0,0 1 0,0-1 0,-8 1 0,-22 1-59,21 1-203,0-1 1,0-1 0,0-1 0,-26-3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17.880"/>
    </inkml:context>
    <inkml:brush xml:id="br0">
      <inkml:brushProperty name="width" value="0.05" units="cm"/>
      <inkml:brushProperty name="height" value="0.05" units="cm"/>
      <inkml:brushProperty name="color" value="#FFFFFF"/>
    </inkml:brush>
  </inkml:definitions>
  <inkml:trace contextRef="#ctx0" brushRef="#br0">36 1 24575,'1'0'0,"0"0"0,1 0 0,-1 0 0,0 0 0,0 0 0,0 0 0,0 1 0,0-1 0,0 0 0,0 1 0,0-1 0,0 1 0,0-1 0,0 1 0,0 0 0,0-1 0,-1 1 0,1 0 0,0-1 0,0 1 0,-1 0 0,1 0 0,0 0 0,-1 0 0,1 0 0,0 1 0,0 2 0,0-1 0,0 0 0,-1 0 0,1 0 0,-1 1 0,0-1 0,1 0 0,-2 0 0,1 5 0,-1-1 0,0 1 0,-1-1 0,0 0 0,0 0 0,0 1 0,-1-1 0,-5 10 0,-23 25 0,18-18 0,13-23 0,0 0 0,0-1 0,0 1 0,0 0 0,0 0 0,0-1 0,0 1 0,1 0 0,-1-1 0,0 1 0,0 0 0,0-1 0,1 1 0,-1-1 0,0 1 0,1 0 0,-1-1 0,1 1 0,-1-1 0,1 1 0,-1-1 0,1 1 0,2 1 0,1-1 0,-1 1 0,0-1 0,1 0 0,-1 0 0,1 0 0,-1 0 0,1-1 0,0 1 0,4-1 0,5 2 0,-13-3 0,-1 1 0,0-1 0,0 0 0,0 0 0,0 0 0,1 0 0,-1 0 0,0-1 0,0 1 0,1 0 0,-1 0 0,0-1 0,1 1 0,-1 0 0,1 0 0,0-1 0,-1 1 0,1-2 0,-1 0-91,1 0 0,0 0 0,-1 0 0,1 0 0,0 0 0,0 0 0,1 0 0,-1 0 0,1 0 0,-1 1 0,1-1 0,0 0 0,0 0 0,2-2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5:06.045"/>
    </inkml:context>
    <inkml:brush xml:id="br0">
      <inkml:brushProperty name="width" value="0.05" units="cm"/>
      <inkml:brushProperty name="height" value="0.05" units="cm"/>
      <inkml:brushProperty name="color" value="#FFFFFF"/>
    </inkml:brush>
  </inkml:definitions>
  <inkml:trace contextRef="#ctx0" brushRef="#br0">406 315 24575,'1'0'0,"0"-1"0,0 1 0,-1 0 0,1 0 0,0-1 0,0 1 0,-1-1 0,1 1 0,0-1 0,-1 1 0,1-1 0,0 1 0,-1-1 0,1 1 0,-1-1 0,1 0 0,-1 1 0,1-1 0,-1 0 0,0 0 0,1 1 0,-1-1 0,0 0 0,1 0 0,-1 0 0,0 1 0,0-1 0,0 0 0,0 0 0,0 0 0,0 1 0,0-1 0,0 0 0,0 0 0,-1-1 0,-4-42 0,2 26 0,4 2 0,-1-1 0,0-1 0,-2 1 0,-3-19 0,5 33 0,0 0 0,-1 0 0,0 0 0,0 0 0,0 0 0,0 0 0,0 0 0,0 0 0,-1 1 0,1-1 0,-1 1 0,0-1 0,0 1 0,0-1 0,0 1 0,0 0 0,-1 0 0,1 0 0,-1 0 0,1 1 0,-1-1 0,1 0 0,-1 1 0,-5-2 0,4 3 0,0 0 0,-1 0 0,1 0 0,0 1 0,0 0 0,-1 0 0,1 0 0,0 0 0,0 0 0,0 1 0,0 0 0,0 0 0,0 0 0,1 0 0,-4 3 0,3-3 0,1 0 0,0 1 0,0-1 0,0 0 0,1 1 0,-1 0 0,0-1 0,1 1 0,0 0 0,0 0 0,0 0 0,0 1 0,0-1 0,1 0 0,-1 1 0,1-1 0,-2 7 0,3-9 0,0 0 0,0 0 0,-1 0 0,1-1 0,0 1 0,0 0 0,0 0 0,0-1 0,0 1 0,0 0 0,0 0 0,0 0 0,0-1 0,0 1 0,1 0 0,-1 0 0,0 0 0,0-1 0,1 1 0,-1 0 0,1-1 0,-1 1 0,0 0 0,1-1 0,0 1 0,-1 0 0,1-1 0,-1 1 0,1-1 0,-1 1 0,1-1 0,0 0 0,0 1 0,-1-1 0,1 1 0,0-1 0,-1 0 0,1 0 0,0 1 0,0-1 0,0 0 0,-1 0 0,1 0 0,0 0 0,0 0 0,0 0 0,-1 0 0,1 0 0,0 0 0,0-1 0,-1 1 0,1 0 0,0 0 0,0-1 0,-1 1 0,1 0 0,1-1 0,2-1 0,0-1 0,0 1 0,0-1 0,0 1 0,0-1 0,-1 0 0,1-1 0,2-3 0,-2 2 0,26-39 0,-29 41 0,0 1 0,0-1 0,0 1 0,0-1 0,0 1 0,0-1 0,-1 0 0,1 1 0,-1-1 0,1 0 0,-1 0 0,0 1 0,0-1 0,-1 0 0,1 0 0,-2-4 0,2 6 0,0 1 0,0-1 0,0 1 0,-1-1 0,1 1 0,0-1 0,-1 1 0,1-1 0,0 1 0,-1-1 0,1 1 0,0-1 0,-1 1 0,1-1 0,-1 1 0,1 0 0,-1-1 0,1 1 0,-1 0 0,1 0 0,-1-1 0,0 1 0,1 0 0,-1 0 0,1 0 0,-1 0 0,1-1 0,-1 1 0,0 0 0,1 0 0,-2 0 0,-19 11 0,-13 21 0,33-32 0,-4 6 0,-28 35 0,31-40 0,2 0 0,-1 1 0,0-1 0,0 0 0,0 0 0,0 1 0,1-1 0,-1 0 0,1 1 0,-1-1 0,1 0 0,-1 1 0,1-1 0,0 1 0,0-1 0,0 1 0,0-1 0,0 0 0,0 1 0,0-1 0,0 1 0,0-1 0,1 1 0,-1-1 0,0 0 0,1 1 0,0-1 0,1 3 0,-2-4 0,1 1 0,0-1 0,0 1 0,0-1 0,0 0 0,0 0 0,0 1 0,0-1 0,0 0 0,0 0 0,0 0 0,0 0 0,0 0 0,0 0 0,0-1 0,0 1 0,0 0 0,0 0 0,0-1 0,0 1 0,-1 0 0,1-1 0,0 1 0,0-1 0,0 1 0,0-1 0,-1 1 0,1-1 0,0 0 0,0 0 0,-1 1 0,1-1 0,-1 0 0,1 0 0,-1 1 0,1-1 0,0-2 0,24-36 0,-23 36 0,0-3 0,1 1 0,-1-1 0,-1 0 0,1 0 0,-1 0 0,0 0 0,-1 0 0,1 0 0,-1 0 0,0 0 0,0 0 0,-1 0 0,-2-11 0,2 17 0,1-1 0,-1 1 0,0-1 0,1 1 0,-1 0 0,0-1 0,1 1 0,-1-1 0,0 1 0,1 0 0,-1 0 0,0-1 0,1 1 0,-1 0 0,0 0 0,0 0 0,1 0 0,-1 0 0,0 0 0,0 0 0,1 0 0,-1 0 0,0 0 0,0 0 0,1 1 0,-1-1 0,0 0 0,0 0 0,1 1 0,-1-1 0,0 0 0,1 1 0,-1-1 0,1 1 0,-1-1 0,0 1 0,1-1 0,-1 1 0,1 0 0,-1-1 0,1 2 0,-33 26 0,30-24 0,-2 1 0,1 0 0,-1-1 0,1 1 0,-1-1 0,0 0 0,0 0 0,-1-1 0,1 1 0,-9 2 0,14-6 0,0 0 0,0 1 0,0-1 0,0 0 0,-1 0 0,1 0 0,0 0 0,0 0 0,0 0 0,0-1 0,0 1 0,-1 0 0,1 0 0,0 0 0,0 0 0,0 0 0,0 0 0,0 0 0,-1 0 0,1 0 0,0 0 0,0 0 0,0 0 0,0-1 0,0 1 0,0 0 0,0 0 0,-1 0 0,1 0 0,0 0 0,0 0 0,0-1 0,0 1 0,0 0 0,0 0 0,0 0 0,0 0 0,0-1 0,0 1 0,0 0 0,0 0 0,0 0 0,0 0 0,0 0 0,0-1 0,0 1 0,0 0 0,0 0 0,0 0 0,5-13 0,8-7 0,23-22 0,-27 30 0,-33 37 0,11-13 0,-1 1 0,-26 18 0,36-28 0,0-1 0,0 1 0,0-1 0,-1 0 0,1 0 0,0 0 0,-1-1 0,1 1 0,-1-1 0,0 0 0,1-1 0,-1 1 0,0-1 0,1 0 0,-1 0 0,-6-1 0,-1-2 0,8 1 0,0 1 0,0 0 0,0 0 0,-1 0 0,1 0 0,0 1 0,-6-1 0,9 2 0,0-1 0,0 0 0,0 1 0,0-1 0,0 1 0,1-1 0,-1 1 0,0-1 0,0 1 0,0-1 0,0 1 0,1 0 0,-1-1 0,0 1 0,1 0 0,-1 0 0,0 0 0,1-1 0,-1 1 0,1 0 0,0 0 0,-1 0 0,1 0 0,0 0 0,-1 0 0,1 0 0,0 0 0,0 0 0,0 0 0,0 0 0,0 0 0,0 0 0,0 0 0,0 0 0,0 0 0,0 0 0,1 1 0,-1-1 0,0-1 0,0 1 0,0-1 0,0 1 0,0-1 0,0 0 0,1 1 0,-1-1 0,0 1 0,0-1 0,0 0 0,0 1 0,0-1 0,1 0 0,-1 1 0,0-1 0,0 0 0,1 1 0,-1-1 0,0 0 0,1 1 0,-1-1 0,0 0 0,1 0 0,-1 1 0,0-1 0,1 0 0,-1 0 0,1 0 0,-1 0 0,0 1 0,1-1 0,-1 0 0,1 0 0,-1 0 0,0 0 0,1 0 0,20-7 0,21-20 0,-40 25 0,101-66 0,-102 67 0,0 1 0,0-1 0,0 0 0,0 1 0,0 0 0,0-1 0,0 1 0,0-1 0,0 1 0,0 0 0,0 0 0,0 0 0,0-1 0,0 1 0,0 0 0,0 0 0,0 0 0,0 1 0,0-1 0,0 0 0,1 0 0,-1 1 0,0-1 0,1 1 0,-2-1 0,1 1 0,-1-1 0,1 1 0,-1-1 0,1 1 0,-1-1 0,0 1 0,1-1 0,-1 1 0,1-1 0,-1 1 0,0-1 0,0 1 0,1 0 0,-1-1 0,0 1 0,0 0 0,0-1 0,0 1 0,0 0 0,0-1 0,0 1 0,0 0 0,0-1 0,0 1 0,0-1 0,0 1 0,0 0 0,0-1 0,-1 1 0,1 0 0,0-1 0,0 1 0,-1-1 0,1 1 0,-1-1 0,1 1 0,-1 0 0,20-6 0,1 0 0,24-2 0,-41 7 0,4-1 0,-1 0 0,0 0 0,0 0 0,0-1 0,-1 0 0,1 0 0,0-1 0,-1 1 0,1-1 0,8-6 0,-16 5 0,-10 4 0,-13 5 0,11 1 0,0 0 0,-1-1 0,0-1 0,-24 4 0,8-1 0,-18-2 0,44-6 0,1 1 0,-1 0 0,0 0 0,1 0 0,-1 1 0,1 0 0,-1 0 0,1 0 0,-1 0 0,1 1 0,0 0 0,-1 0 0,1 0 0,0 0 0,0 0 0,1 1 0,-1 0 0,-3 3 0,-25 41 0,29-44 0,1-1 0,0 1 0,1 0 0,-1 0 0,0 0 0,1 0 0,0 0 0,-1 1 0,1-1 0,1 0 0,-1 1 0,0-1 0,1 0 0,0 1 0,0-1 0,0 1 0,0 4 0,2-2 0,-1 0 0,1 0 0,0 0 0,1-1 0,-1 1 0,1 0 0,0-1 0,5 7 0,2 16 0,-10-26 0,0 0 0,0 1 0,1-1 0,-1 0 0,1 0 0,0 0 0,0 0 0,0 0 0,0 0 0,0 0 0,0 0 0,0 0 0,0 0 0,4 3 0,-4-4 0,0 0 0,0 1 0,0-1 0,0 1 0,0-1 0,0 1 0,0-1 0,-1 1 0,1-1 0,0 1 0,-1 0 0,0-1 0,1 1 0,-1 0 0,0-1 0,0 4 0,0-4 0,0-1 0,0 1 0,0 0 0,0 0 0,0 0 0,0 0 0,1 0 0,-1 0 0,0 0 0,0 0 0,1 0 0,-1 0 0,1-1 0,-1 1 0,0 0 0,1 0 0,0 0 0,-1-1 0,1 1 0,-1 0 0,1-1 0,0 1 0,-1 0 0,1-1 0,0 1 0,0-1 0,0 1 0,0-1 0,-1 0 0,1 1 0,0-1 0,0 0 0,0 1 0,0-1 0,0 0 0,0 0 0,0 0 0,0 0 0,0 0 0,0 0 0,-1 0 0,1 0 0,0 0 0,0-1 0,2 1 0,2-1 0,1-1 0,-1 1 0,0-1 0,1 0 0,-1 0 0,0-1 0,0 1 0,-1-1 0,1 0 0,0 0 0,-1-1 0,0 1 0,0-1 0,7-8 0,-8 9 0,-1 1 0,1-1 0,-1 0 0,1 0 0,-1 0 0,0-1 0,0 1 0,-1-1 0,1 1 0,-1-1 0,0 1 0,1-1 0,-2 0 0,1 1 0,0-1 0,-1 0 0,1 0 0,-1 0 0,0 1 0,-1-1 0,1 0 0,-2-5 0,1 7 0,0 0 0,0 1 0,-1 0 0,1-1 0,0 1 0,-1 0 0,0 0 0,1 0 0,-1 0 0,1 0 0,-1 0 0,0 0 0,0 1 0,1-1 0,-1 0 0,0 1 0,0 0 0,0-1 0,0 1 0,0 0 0,0 0 0,1 0 0,-1 0 0,0 0 0,0 1 0,0-1 0,0 0 0,0 1 0,0 0 0,1-1 0,-4 2 0,-2 1 0,0-1 0,0 1 0,0 0 0,1 0 0,-1 1 0,1-1 0,-6 6 0,11-4 0,10-6 0,14-7 0,15-33 0,-37 40 0,1-1 0,-1 1 0,-1-1 0,1 1 0,0-1 0,0 1 0,-1-1 0,1 1 0,0-1 0,-1 0 0,0 1 0,1-4 0,-1 4 0,0 0 0,-1 1 0,1-1 0,0 0 0,-1 1 0,1-1 0,-1 1 0,1-1 0,0 1 0,-1-1 0,1 1 0,-1-1 0,1 1 0,-1 0 0,0-1 0,1 1 0,-1 0 0,1-1 0,-1 1 0,0 0 0,1 0 0,-1-1 0,0 1 0,1 0 0,-1 0 0,0 0 0,1 0 0,-1 0 0,0 0 0,1 0 0,-1 0 0,0 0 0,1 0 0,-2 1 0,-1 0 0,0-1 0,0 1 0,0 1 0,0-1 0,0 0 0,1 1 0,-1-1 0,0 1 0,1 0 0,-3 2 0,3-3 0,1 0 0,0 0 0,-1 0 0,1 0 0,0 0 0,0 1 0,0-1 0,-1 0 0,1 1 0,1-1 0,-1 1 0,0-1 0,0 1 0,0-1 0,1 1 0,-1 0 0,1-1 0,-1 1 0,1 2 0,0-4 0,0 1 0,0-1 0,0 0 0,0 1 0,0-1 0,1 0 0,-1 1 0,0-1 0,0 0 0,0 0 0,0 1 0,1-1 0,-1 0 0,0 0 0,0 1 0,1-1 0,-1 0 0,0 0 0,0 0 0,1 1 0,-1-1 0,0 0 0,1 0 0,-1 0 0,0 0 0,1 0 0,-1 0 0,0 1 0,1-1 0,-1 0 0,0 0 0,1 0 0,-1 0 0,0 0 0,1 0 0,0-1 0,16-6 0,11-14 0,-2-13 0,-26 33 0,1 0 0,0 1 0,-1-1 0,1 0 0,-1 0 0,1 0 0,-1 1 0,1-1 0,-1 0 0,0 0 0,1 0 0,-1 0 0,0 0 0,0 0 0,0 0 0,0 0 0,1 0 0,-1 0 0,0 0 0,-1 0 0,1 1 0,0-1 0,0 0 0,0 0 0,-1 0 0,1 0 0,0 0 0,-1 0 0,1 0 0,-1 0 0,1 1 0,-1-1 0,1 0 0,-1 0 0,1 1 0,-1-1 0,0 0 0,0 1 0,1-1 0,-2 0 0,0 1 0,-1 0 0,1 0 0,0 1 0,0-1 0,0 1 0,1-1 0,-1 1 0,0 0 0,0 0 0,0-1 0,0 1 0,1 1 0,-1-1 0,0 0 0,1 0 0,-1 1 0,1-1 0,-1 1 0,-1 2 0,-1 0 0,1 0 0,-1 0 0,1 0 0,0 1 0,0-1 0,-4 9 0,7-12 0,0-1 0,-1 1 0,1 0 0,0-1 0,-1 1 0,1-1 0,0 1 0,0 0 0,-1-1 0,1 1 0,0 0 0,0-1 0,0 1 0,0 0 0,0-1 0,0 1 0,0 0 0,0 0 0,0-1 0,0 1 0,1 0 0,-1-1 0,0 1 0,0-1 0,1 1 0,-1 0 0,0-1 0,1 1 0,-1-1 0,0 1 0,1-1 0,-1 1 0,1-1 0,-1 1 0,1-1 0,-1 1 0,1-1 0,-1 1 0,1-1 0,0 0 0,-1 1 0,1-1 0,0 0 0,-1 0 0,1 0 0,0 1 0,-1-1 0,1 0 0,0 0 0,-1 0 0,1 0 0,0 0 0,-1 0 0,1 0 0,0 0 0,-1-1 0,1 1 0,0 0 0,-1 0 0,1 0 0,0-1 0,0 1 0,3-2 0,1 1 0,-1-1 0,0 0 0,1-1 0,-1 1 0,0 0 0,6-6 0,4-8 0,4 0 0,-17 17 0,-1 0 0,1 0 0,0 0 0,0 0 0,-1 0 0,1 0 0,-1 0 0,1 1 0,-1-1 0,0 0 0,1 0 0,-1 0 0,0 1 0,0-1 0,0 0 0,0 0 0,0 0 0,0 1 0,0-1 0,0 0 0,0 0 0,0 0 0,-1 2 0,1 0 0,-1 4 0,1 0 0,0 0 0,0 0 0,1 0 0,0 0 0,0 0 0,3 7 0,-3-12 0,0 0 0,0 0 0,1 0 0,-1 0 0,0-1 0,1 1 0,0-1 0,-1 1 0,1-1 0,0 1 0,-1-1 0,1 0 0,0 0 0,0 0 0,0 0 0,0 0 0,0 0 0,0-1 0,0 1 0,1-1 0,-1 1 0,0-1 0,0 0 0,0 0 0,1 0 0,3 0 0,31 6-38,15 1 165,-50-7-203,0 1-1,0-1 1,0 0-1,0 0 1,1-1-1,-1 1 0,0 0 1,0-1-1,0 1 1,0-1-1,0 0 1,0 1-1,-1-1 1,1 0-1,0 0 1,0 0-1,-1-1 1,3 0-1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5:07.071"/>
    </inkml:context>
    <inkml:brush xml:id="br0">
      <inkml:brushProperty name="width" value="0.05" units="cm"/>
      <inkml:brushProperty name="height" value="0.05" units="cm"/>
      <inkml:brushProperty name="color" value="#FFFFFF"/>
    </inkml:brush>
  </inkml:definitions>
  <inkml:trace contextRef="#ctx0" brushRef="#br0">1 0 24575,'0'1'0,"1"1"0,0 0 0,2 1 0,0-1 0,2 0 0,1-1 0,0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5:12.499"/>
    </inkml:context>
    <inkml:brush xml:id="br0">
      <inkml:brushProperty name="width" value="0.05" units="cm"/>
      <inkml:brushProperty name="height" value="0.05" units="cm"/>
      <inkml:brushProperty name="color" value="#FFFFFF"/>
    </inkml:brush>
  </inkml:definitions>
  <inkml:trace contextRef="#ctx0" brushRef="#br0">349 323 24575,'0'1'0,"-1"1"0,1-1 0,-1 0 0,1 0 0,-1 1 0,0-1 0,1 0 0,-1 0 0,0 0 0,0 0 0,0 0 0,0 0 0,0 0 0,0 0 0,0 0 0,0 0 0,0 0 0,0-1 0,-1 1 0,1 0 0,0-1 0,0 1 0,-1-1 0,1 1 0,0-1 0,-1 0 0,1 0 0,0 0 0,-1 1 0,-1-2 0,-50 4 0,46-4 0,-60-9 0,15 0 0,51 10 0,-1-1 0,1 1 0,0-1 0,-1 1 0,1-1 0,-1 0 0,1 1 0,0-1 0,-1 0 0,1 0 0,0 0 0,0 0 0,0 0 0,0 0 0,0 0 0,0 0 0,0-1 0,0 1 0,0 0 0,1-1 0,-1 1 0,0 0 0,1-1 0,-1 1 0,1-1 0,0 1 0,-1-1 0,1 1 0,0-1 0,0 1 0,0-1 0,0-2 0,5-60 0,-2 41 0,-2 21 0,-1 0 0,0 0 0,0 0 0,0 0 0,0 0 0,0 0 0,-1 0 0,1 0 0,-1 0 0,1 0 0,-1 0 0,0 0 0,0 0 0,0 0 0,0 0 0,0 0 0,0 0 0,0 1 0,-1-1 0,1 1 0,0-1 0,-3-1 0,-1 0 0,0 0 0,0 1 0,0 0 0,-1 0 0,1 0 0,-10-2 0,-5-1 0,-6-1 0,18 9 0,17 8 0,-4-8 0,0-1 0,0 1 0,0-1 0,0 0 0,1-1 0,-1 1 0,0-1 0,1 0 0,-1 0 0,1 0 0,9-1 0,66-4 0,-73 3 0,8 0 0,-1-1 0,1 1 0,0 0 0,29 4 0,-40-9 0,-1 1 0,0-1 0,0 0 0,0 0 0,-1 0 0,1-1 0,3-11 0,-3-5 0,-4 21 0,0 0 0,1 0 0,-1 1 0,0-1 0,1 0 0,-1 0 0,1 1 0,-1-1 0,1 1 0,0-1 0,-1 0 0,1 1 0,0-1 0,0 1 0,0 0 0,0-1 0,1 1 0,-1 0 0,0-1 0,1 1 0,-1 0 0,0 0 0,3-1 0,-3 1-62,1 0 0,-1 0 0,1 0 0,-1 0 0,1 0 0,-1-1 0,0 1 0,0 0 0,0-1 0,0 1 0,0-1 0,0 0-1,0 1 1,0-1 0,0 0 0,-1 1 0,1-1 0,-1 0 0,1 0 0,-1 0 0,1-2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5:15.117"/>
    </inkml:context>
    <inkml:brush xml:id="br0">
      <inkml:brushProperty name="width" value="0.05" units="cm"/>
      <inkml:brushProperty name="height" value="0.05" units="cm"/>
      <inkml:brushProperty name="color" value="#FFFFFF"/>
    </inkml:brush>
  </inkml:definitions>
  <inkml:trace contextRef="#ctx0" brushRef="#br0">392 80 24575,'-133'7'0,"123"-7"0,-54-2 0,59 1 0,0 1 0,0-1 0,0 0 0,1 0 0,-1-1 0,0 1 0,1-1 0,-1 0 0,1 0 0,-6-4 0,8 4 0,0 0 0,1 0 0,-1 0 0,0-1 0,1 1 0,-1 0 0,1-1 0,0 1 0,-1-1 0,1 1 0,-1-5 0,2 5 0,0 1 0,-1-1 0,1 1 0,-1-1 0,1 0 0,-1 1 0,0-1 0,0 1 0,0-1 0,0 1 0,0 0 0,0-1 0,0 1 0,0 0 0,0 0 0,-1-1 0,1 1 0,0 0 0,-1 0 0,1 1 0,-1-1 0,1 0 0,-1 0 0,0 1 0,1-1 0,-1 1 0,0-1 0,1 1 0,-1 0 0,0 0 0,1 0 0,-3 0 0,-1-1 0,-38 2 0,43-1 0,-1 0 0,0 0 0,0 0 0,0 0 0,1 1 0,-1-1 0,0 0 0,0 0 0,1 0 0,-1 1 0,0-1 0,1 0 0,-1 1 0,0-1 0,1 0 0,-1 1 0,0-1 0,1 1 0,-1-1 0,1 1 0,-1-1 0,1 1 0,-1 0 0,1-1 0,-1 1 0,1 0 0,-1-1 0,1 1 0,0 0 0,0-1 0,-1 1 0,1 0 0,0 0 0,0-1 0,0 1 0,0 0 0,0 0 0,0-1 0,0 1 0,0 0 0,0 0 0,0 0 0,0-1 0,0 1 0,1 1 0,0-1 6,0 0-1,1 0 1,-1 0-1,0 0 0,1 0 1,-1 0-1,1 0 1,-1-1-1,1 1 1,-1-1-1,1 1 1,-1-1-1,1 1 0,0-1 1,-1 0-1,1 0 1,0 1-1,-1-1 1,1-1-1,0 1 1,2 0-1,36-5-1490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10.335"/>
    </inkml:context>
    <inkml:brush xml:id="br0">
      <inkml:brushProperty name="width" value="0.05" units="cm"/>
      <inkml:brushProperty name="height" value="0.05" units="cm"/>
      <inkml:brushProperty name="color" value="#FFFFFF"/>
    </inkml:brush>
  </inkml:definitions>
  <inkml:trace contextRef="#ctx0" brushRef="#br0">1 359 24575,'0'-3'0,"0"1"0,-1 0 0,1 0 0,1 0 0,-1-1 0,0 1 0,0 0 0,1 0 0,0 0 0,-1 0 0,1 0 0,0 0 0,0 0 0,0 0 0,0 0 0,0 0 0,2-2 0,0 2 0,1 0 0,-1 0 0,0 0 0,1 1 0,-1 0 0,1 0 0,-1 0 0,1 0 0,3 0 0,-4 0 0,-3 1 0,1 0 0,-1 0 0,0 0 0,1 0 0,-1 0 0,1-1 0,-1 1 0,1 0 0,-1 0 0,0 0 0,1-1 0,-1 1 0,1 0 0,-1-1 0,0 1 0,1 0 0,-1 0 0,0-1 0,0 1 0,1-1 0,-1 1 0,0 0 0,0-1 0,1 1 0,-1-1 0,0 1 0,0-1 0,0 1 0,0 0 0,0-1 0,0 1 0,0-1 0,1 1 0,-1-1 0,-1 1 0,1-1 0,0 1 0,0-1 0,0 1 0,0 0 0,0-1 0,0 1 0,0-1 0,-1 1 0,1-1 0,-17-26 0,4 8 0,11 13 0,-1-1 0,1 1 0,0 0 0,0-1 0,1 0 0,0 1 0,0-1 0,0 0 0,1 1 0,0-1 0,1 0 0,-1 1 0,1-1 0,0 0 0,1 1 0,0-1 0,0 1 0,0-1 0,1 1 0,0 0 0,6-10 0,4-21 0,-13 35 0,0 0 0,0-1 0,0 1 0,0 0 0,1 0 0,-1 0 0,1 0 0,0 0 0,-1 0 0,1 0 0,0 0 0,0 0 0,0 0 0,1 0 0,-1 1 0,0-1 0,1 0 0,-1 1 0,1-1 0,-1 1 0,1 0 0,0-1 0,0 1 0,-1 0 0,1 0 0,0 0 0,0 0 0,0 1 0,0-1 0,0 0 0,0 1 0,0-1 0,1 1 0,-1 0 0,0 0 0,3 0 0,19 0-273,-1 2 0,1 1 0,0 0 0,42 13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11.675"/>
    </inkml:context>
    <inkml:brush xml:id="br0">
      <inkml:brushProperty name="width" value="0.05" units="cm"/>
      <inkml:brushProperty name="height" value="0.05" units="cm"/>
      <inkml:brushProperty name="color" value="#FFFFFF"/>
    </inkml:brush>
  </inkml:definitions>
  <inkml:trace contextRef="#ctx0" brushRef="#br0">0 1 24575,'6'-1'0,"-1"1"0,1 0 0,-1 1 0,1-1 0,-1 1 0,1 0 0,-1 1 0,1-1 0,-1 1 0,0 0 0,0 0 0,0 1 0,0-1 0,0 1 0,-1 0 0,1 1 0,-1-1 0,0 1 0,0 0 0,0 0 0,0 0 0,-1 0 0,0 1 0,0-1 0,0 1 0,0 0 0,-1 0 0,4 9 0,-1 0-1365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23.093"/>
    </inkml:context>
    <inkml:brush xml:id="br0">
      <inkml:brushProperty name="width" value="0.05" units="cm"/>
      <inkml:brushProperty name="height" value="0.05" units="cm"/>
      <inkml:brushProperty name="color" value="#FFFFFF"/>
    </inkml:brush>
  </inkml:definitions>
  <inkml:trace contextRef="#ctx0" brushRef="#br0">338 179 24575,'-1'-1'0,"1"1"0,0-1 0,-1 1 0,1-1 0,-1 1 0,1-1 0,-1 1 0,1-1 0,-1 1 0,1-1 0,-1 1 0,1 0 0,-1-1 0,1 1 0,-1 0 0,0 0 0,1-1 0,-1 1 0,0 0 0,1 0 0,-1 0 0,0 0 0,1 0 0,-1 0 0,0 0 0,1 0 0,-1 0 0,0 0 0,1 0 0,-1 0 0,1 1 0,-1-1 0,0 0 0,1 0 0,-1 1 0,0-1 0,1 0 0,-1 1 0,1-1 0,-1 0 0,0 2 0,-27 11 0,-47 28 0,38-22 0,-50 34 0,84-46 0,15-6 0,17-6 0,-23 2 0,0-1 0,-1 1 0,0-1 0,0 1 0,0-2 0,0 1 0,-1 0 0,1-1 0,-1 0 0,0 0 0,-1 0 0,1-1 0,-1 1 0,0-1 0,-1 1 0,1-1 0,-1 0 0,0 0 0,0-1 0,-1 1 0,1-8 0,-21 44 0,17-28 0,0 1 0,-1-1 0,1 1 0,0 0 0,0 0 0,0-1 0,0 1 0,1 1 0,-1-1 0,1 0 0,0 0 0,0 0 0,0 1 0,0-1 0,1 1 0,-1-1 0,1 5 0,1-7 0,-1 0 0,1 0 0,0-1 0,-1 1 0,1 0 0,0 0 0,0-1 0,0 1 0,0-1 0,0 1 0,0-1 0,0 1 0,0-1 0,0 1 0,0-1 0,0 0 0,0 1 0,0-1 0,0 0 0,0 0 0,0 0 0,0 0 0,0 0 0,0 0 0,0 0 0,0 0 0,0-1 0,0 1 0,0 0 0,0-1 0,0 1 0,0 0 0,0-1 0,0 1 0,0-1 0,0 0 0,0 1 0,0-1 0,1-1 0,37-25 0,-16 2 0,-21 24 0,-4 4 0,-9 15 0,9-16 0,1 0 0,0 0 0,0 0 0,1 1 0,-1-1 0,0 0 0,1 0 0,-1 1 0,1-1 0,0 0 0,0 1 0,0-1 0,0 0 0,0 1 0,0-1 0,1 0 0,-1 1 0,1-1 0,0 3 0,0-4 0,-1 0 0,1 0 0,0-1 0,-1 1 0,1 0 0,0 0 0,0 0 0,-1-1 0,1 1 0,0 0 0,0-1 0,0 1 0,0-1 0,0 1 0,0-1 0,0 1 0,0-1 0,0 0 0,0 0 0,0 1 0,0-1 0,0 0 0,0 0 0,0 0 0,0 0 0,0 0 0,1 0 0,-1 0 0,0-1 0,0 1 0,0 0 0,0 0 0,0-1 0,0 1 0,0-1 0,0 1 0,0-1 0,-1 1 0,1-1 0,0 0 0,0 1 0,0-1 0,0-1 0,-2 3 0,-1 0 0,1-1 0,-1 1 0,0 0 0,1-1 0,-1 0 0,0 1 0,0-1 0,1 0 0,-1 0 0,0 0 0,0 0 0,1 0 0,-1 0 0,0 0 0,0-1 0,1 1 0,-1 0 0,0-1 0,1 0 0,-1 1 0,0-1 0,1 0 0,-1 0 0,1 0 0,-1 0 0,1 0 0,0 0 0,0 0 0,-1-1 0,1 1 0,0 0 0,0-1 0,0 1 0,0-1 0,0 1 0,0-1 0,1 0 0,-1 1 0,1-1 0,-1 0 0,1 1 0,-1-1 0,1 0 0,0 1 0,0-1 0,0 0 0,0 0 0,0 0 0,0 1 0,0-1 0,1 0 0,-1 1 0,0-1 0,1 0 0,0 1 0,-1-1 0,1 0 0,0 1 0,0-1 0,0 1 0,2-3 0,-12 11 0,1 0 0,1 1 0,-1 0 0,-7 11 0,14-19 0,1 1 0,-1 0 0,1 0 0,-1 0 0,1-1 0,-1 1 0,1 0 0,0 0 0,-1 0 0,1 0 0,0 0 0,0 0 0,0-1 0,0 1 0,-1 0 0,1 0 0,1 0 0,-1 0 0,0 0 0,0 0 0,0 0 0,0 0 0,1 1 0,0-1 0,1 1 0,-1-2 0,1 1 0,-1 0 0,0 0 0,1 0 0,0-1 0,-1 1 0,1 0 0,-1-1 0,1 0 0,0 1 0,-1-1 0,1 0 0,0 0 0,-1 0 0,1 0 0,0 0 0,1 0 0,2-1 0,0 1 0,0 0 0,0-1 0,0 0 0,0 0 0,-1-1 0,1 1 0,5-4 0,-9 5 0,0-1 0,0 1 0,1-1 0,-1 0 0,0 1 0,0-1 0,0 0 0,0 0 0,0 0 0,0 0 0,0 0 0,0 0 0,-1 0 0,1 0 0,0 0 0,-1-1 0,1 1 0,-1 0 0,1 0 0,-1-1 0,1 1 0,-1 0 0,0-1 0,0 1 0,1 0 0,-1-1 0,0 1 0,0 0 0,-1-1 0,1 1 0,0 0 0,0-1 0,-1 1 0,1 0 0,-1-2 0,0 2 0,1 0 0,-1 0 0,0 0 0,0 0 0,0 1 0,0-1 0,0 0 0,0 0 0,0 1 0,0-1 0,0 1 0,0-1 0,0 1 0,0-1 0,0 1 0,0 0 0,0-1 0,-1 1 0,1 0 0,0 0 0,0 0 0,0 0 0,-1 0 0,1 0 0,0 0 0,0 0 0,0 1 0,0-1 0,0 0 0,-1 1 0,1-1 0,0 1 0,0-1 0,-2 2 0,-37 19 0,2 11 0,37-32 0,1 1 0,0-1 0,-1 0 0,1 1 0,0-1 0,0 1 0,-1-1 0,1 0 0,0 1 0,0-1 0,-1 1 0,1-1 0,0 1 0,0-1 0,0 1 0,0-1 0,0 0 0,0 1 0,0-1 0,0 1 0,0-1 0,0 1 0,0-1 0,0 1 0,0-1 0,0 1 0,0-1 0,0 1 0,1-1 0,-1 0 0,0 1 0,2 0 0,-1 0 0,1 0 0,-1-1 0,1 1 0,-1 0 0,1-1 0,0 0 0,-1 1 0,1-1 0,0 0 0,-1 0 0,1 0 0,0 0 0,2 0 0,3 0 0,-1-1 0,0 0 0,1 0 0,-1 0 0,0 0 0,8-4 0,-11 4 0,-1 0 0,-1 0 0,1 1 0,0-2 0,0 1 0,0 0 0,0 0 0,-1 0 0,1-1 0,0 1 0,-1-1 0,0 0 0,1 1 0,-1-1 0,0 0 0,0 0 0,0 0 0,0 0 0,0 0 0,0 0 0,0 0 0,0-3 0,-1 4 0,0 1 0,0-1 0,0 1 0,0-1 0,1 1 0,-1 0 0,0-1 0,-1 1 0,1-1 0,0 1 0,0-1 0,0 1 0,0-1 0,0 1 0,0 0 0,0-1 0,-1 1 0,1-1 0,0 1 0,0 0 0,-1-1 0,1 1 0,0 0 0,0-1 0,-1 1 0,1 0 0,0 0 0,-1-1 0,1 1 0,-1 0 0,1 0 0,0-1 0,-1 1 0,1 0 0,-1 0 0,1 0 0,0 0 0,-1 0 0,1 0 0,-1 0 0,1 0 0,-1 0 0,1 0 0,0 0 0,-1 0 0,1 0 0,-1 0 0,1 0 0,-1 0 0,1 0 0,0 0 0,-1 1 0,1-1 0,-1 0 0,1 0 0,0 0 0,-1 1 0,1-1 0,-1 1 0,-1 0 0,0 0 0,0 0 0,0 0 0,0 0 0,0 1 0,0-1 0,0 1 0,0-1 0,1 1 0,-4 3 0,4-2 0,0 1 0,-1-1 0,1 1 0,1-1 0,-1 1 0,0-1 0,1 1 0,0 0 0,0-1 0,0 6 0,0-8 0,0-1 0,0 1 0,0 0 0,1 0 0,-1 0 0,0-1 0,0 1 0,1 0 0,-1 0 0,1 0 0,-1-1 0,1 1 0,-1 0 0,1-1 0,-1 1 0,1 0 0,-1-1 0,1 1 0,0-1 0,-1 1 0,1-1 0,0 1 0,0-1 0,-1 0 0,1 1 0,0-1 0,0 0 0,0 1 0,-1-1 0,1 0 0,0 0 0,0 0 0,0 0 0,0 0 0,0 0 0,-1 0 0,1 0 0,0 0 0,0 0 0,0-1 0,0 1 0,-1 0 0,1 0 0,0-1 0,0 1 0,-1-1 0,1 1 0,0-1 0,0 1 0,0-1 0,8-6 0,-21 5 0,-22 8 0,27-2 0,0 0 0,-1 0 0,1-1 0,-1 0 0,1-1 0,-1 0 0,0 0 0,0-1 0,0 0 0,0 0 0,0 0 0,0-1 0,0-1 0,0 1 0,-14-4 0,17-2 0,0 0 0,1-1 0,0 0 0,0 0 0,0 0 0,-4-11 0,8 12 0,-1 1 0,1-1 0,0 1 0,0-1 0,1 1 0,0-1 0,0 1 0,0-1 0,0 1 0,1 0 0,0-1 0,5-8 0,0 2 0,1 1 0,0 0 0,17-16 0,20-29 0,-38 37 0,-15 11 0,7 8 0,-1 0 0,1 0 0,-1 0 0,1 0 0,-1 1 0,1-1 0,-1 0 0,1 1 0,-1-1 0,1 1 0,0 0 0,-1-1 0,1 1 0,0 0 0,-1 0 0,1 0 0,0 0 0,0 0 0,0 0 0,0 0 0,-1 2 0,-47 53 0,55-64 0,-1 1 0,0-1 0,0 0 0,5-13 0,-15 24 0,1 0 0,0 0 0,0 1 0,0-1 0,0 1 0,1 0 0,-6 8 0,-6 19 0,11-23 0,12-32 0,-45 68 0,26-30 0,6-14 0,6-26 0,1 2 0,-3 20 0,0 6 0,-3 15 0,-4 26 0,18-73 0,-8 27 0,0-1 0,-1 0 0,0 0 0,1 0 0,-1 0 0,-1 0 0,1-1 0,0 1 0,-1-7 0,-2-11 0,1 1 0,1-1 0,5-39 0,1 41-1365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42:53.362"/>
    </inkml:context>
    <inkml:brush xml:id="br0">
      <inkml:brushProperty name="width" value="0.05" units="cm"/>
      <inkml:brushProperty name="height" value="0.05" units="cm"/>
      <inkml:brushProperty name="color" value="#FFFFFF"/>
    </inkml:brush>
  </inkml:definitions>
  <inkml:trace contextRef="#ctx0" brushRef="#br0">205 276 24575,'-3'0'0,"0"0"0,-1 0 0,1 1 0,0-1 0,-1 1 0,1 0 0,0 0 0,0 0 0,0 1 0,0-1 0,0 1 0,0-1 0,0 1 0,1 0 0,-1 0 0,1 0 0,-1 1 0,-3 4 0,-1 2 0,0 1 0,1 0 0,-10 22 0,5-8 0,26-69 0,-8 30 0,0-1 0,-1 1 0,-1-1 0,-1-1 0,0 1 0,-1-1 0,-1 1 0,0-1 0,-1 0 0,-3-29 0,-6 168 0,2-88 0,8-58 0,0 11 0,0 0 0,0-1 0,-1 1 0,-1-1 0,0 0 0,-1 1 0,-3-17 0,4 30 0,0 0 0,0-1 0,0 1 0,0 0 0,0 0 0,0-1 0,0 1 0,0 0 0,-1 0 0,1 0 0,0-1 0,0 1 0,0 0 0,0 0 0,0 0 0,0 0 0,-1-1 0,1 1 0,0 0 0,0 0 0,0 0 0,0 0 0,-1 0 0,1-1 0,0 1 0,0 0 0,0 0 0,-1 0 0,1 0 0,0 0 0,0 0 0,-1 0 0,1 0 0,0 0 0,0 0 0,0 0 0,-1 0 0,1 0 0,0 0 0,0 0 0,-1 0 0,1 0 0,0 0 0,-11 10 0,-7 20 0,16-27 0,-37 76 0,35-71 0,1 0 0,0 0 0,1 0 0,0 1 0,0-1 0,1 1 0,0-1 0,0 10 0,1-18 0,0 1 0,0-1 0,0 0 0,0 0 0,0 1 0,0-1 0,0 0 0,-1 1 0,1-1 0,0 0 0,0 1 0,0-1 0,0 0 0,0 1 0,0-1 0,1 0 0,-1 0 0,0 1 0,0-1 0,0 0 0,0 1 0,0-1 0,0 0 0,0 0 0,1 1 0,-1-1 0,0 0 0,0 0 0,0 1 0,1-1 0,-1 0 0,0 0 0,0 0 0,1 1 0,-1-1 0,0 0 0,0 0 0,1 0 0,-1 0 0,0 0 0,0 0 0,1 1 0,-1-1 0,0 0 0,1 0 0,-1 0 0,11-15 0,5-24 0,6-94 0,-15 213 0,-8-51 0,0-21 0,0 1 0,1-1 0,0 1 0,0-1 0,1 1 0,3 15 0,-4-24 0,0 0 0,0 1 0,0-1 0,0 0 0,0 1 0,0-1 0,0 0 0,0 0 0,0 1 0,0-1 0,1 0 0,-1 0 0,0 1 0,0-1 0,0 0 0,0 0 0,0 1 0,1-1 0,-1 0 0,0 0 0,0 0 0,1 1 0,-1-1 0,0 0 0,0 0 0,0 0 0,1 0 0,-1 0 0,0 0 0,0 1 0,1-1 0,-1 0 0,0 0 0,1 0 0,-1 0 0,0 0 0,0 0 0,1 0 0,-1 0 0,0 0 0,1 0 0,-1 0 0,0 0 0,0 0 0,1-1 0,8-13 0,2-20 0,-5-4 0,-5 36 0,-1-1 0,0 1 0,1 0 0,-1 0 0,0 0 0,0 0 0,-1 0 0,1 0 0,0 0 0,-1 0 0,1-1 0,-1 1 0,0 1 0,0-1 0,-1-3 0,-4 50 0,-2 176 0,26-282 0,-17-15 0,-1 46 0,-1 27 0,0 12 0,-7 52 0,4-33 0,-1 51 0,4-91 0,0 25 0,-5 57 0,6-70 0,0 0 0,0 1 0,0-1 0,-1 0 0,1 0 0,0 0 0,0 0 0,0 0 0,0 0 0,0 0 0,0 0 0,0 0 0,0 0 0,0 0 0,-1 0 0,1 0 0,0 0 0,0 0 0,0 0 0,0 0 0,0 0 0,0 0 0,0 0 0,0 0 0,-1 0 0,1 0 0,0 0 0,0 0 0,0 0 0,0 0 0,0 0 0,0 0 0,0 0 0,0 0 0,0 0 0,-1 0 0,1 0 0,0 0 0,0 0 0,0 0 0,0-1 0,-6 19 0,6-16 0,0-1 0,0 1 0,0 0 0,0-1 0,0 1 0,0-1 0,1 1 0,-1 0 0,1-1 0,-1 1 0,1-1 0,0 0 0,-1 1 0,1-1 0,0 1 0,0-1 0,0 0 0,0 0 0,0 1 0,0-1 0,0 0 0,0 0 0,1 0 0,-1 0 0,0 0 0,1-1 0,-1 1 0,3 1 0,-1-1 0,1-1 0,-1 1 0,0-1 0,0 0 0,0 1 0,0-1 0,0-1 0,0 1 0,0 0 0,0-1 0,0 0 0,0 1 0,0-1 0,0 0 0,3-2 0,17-9 0,-17 9 0,0 0 0,0 0 0,0 1 0,0-1 0,0 1 0,0 1 0,12-3 0,25-11 0,-7 0 0,16 9 0,-44 6 0,0-1 0,1 0 0,-1 0 0,0-1 0,0 0 0,0 0 0,9-4 0,-5 1 0,0 1 0,1 0 0,22-4 0,-24 7 0,0-2 0,0 1 0,-1-1 0,1-1 0,18-9 0,-24 11 0,0 0 0,1 1 0,-1-1 0,0 1 0,1 0 0,-1 1 0,1-1 0,-1 1 0,1 0 0,-1 1 0,1-1 0,-1 1 0,1 0 0,-1 1 0,8 2 0,-13-4 0,1 0 0,-1 1 0,1-1 0,-1 1 0,1-1 0,-1 0 0,0 1 0,1-1 0,-1 1 0,0-1 0,1 1 0,-1-1 0,0 1 0,0 0 0,1-1 0,-1 1 0,0-1 0,0 1 0,0-1 0,0 1 0,0 0 0,0-1 0,0 1 0,0-1 0,0 1 0,0 0 0,0-1 0,0 1 0,0-1 0,-1 1 0,1 0 0,0-1 0,0 1 0,-1 0 0,-20 11 0,-28-4 0,21-8 0,2-2 0,0 2 0,0 1 0,-1 1 0,-47 11 0,37-5 0,-44 5 0,33-6 0,39-7 0,0 0 0,0 0 0,1 0 0,-1-1 0,0-1 0,0 0 0,0 0 0,-8-3 0,4 1 0,27 6 0,-1-1 0,1 0 0,0-1 0,19-2 0,10 0 0,-32 2 0,1 0 0,0-1 0,0-1 0,-1 1 0,1-2 0,-1 0 0,20-7 0,-31 10 0,0 0 0,1 0 0,-1 0 0,0 0 0,0 0 0,1 0 0,-1 0 0,0 0 0,0 0 0,1 0 0,-1-1 0,0 1 0,0 0 0,1 0 0,-1 0 0,0 0 0,0 0 0,0-1 0,0 1 0,1 0 0,-1 0 0,0 0 0,0 0 0,0-1 0,0 1 0,1 0 0,-1 0 0,0-1 0,0 1 0,0 0 0,0 0 0,0-1 0,0 1 0,0 0 0,0 0 0,0-1 0,0 1 0,0 0 0,0 0 0,0-1 0,0 1 0,0 0 0,0 0 0,0 0 0,0-1 0,0 1 0,0 0 0,-1 0 0,1-1 0,0 1 0,-17-8 0,-22 0 0,27 7 0,1 1 0,-1 0 0,0 1 0,1 1 0,-1-1 0,1 2 0,0 0 0,-1 0 0,1 1 0,0 0 0,1 1 0,-12 6 0,72-40 0,-25 11 0,0 1 0,1 1 0,1 1 0,0 2 0,1 0 0,30-8 0,-25 8 0,-32 13 0,0 0 0,-1 0 0,1 0 0,0 0 0,-1-1 0,1 1 0,0 0 0,-1 0 0,1-1 0,-1 1 0,1 0 0,0 0 0,-1-1 0,1 1 0,-1-1 0,1 1 0,-1-1 0,1 1 0,-1 0 0,1-1 0,-1 0 0,0 1 0,1-1 0,-1 1 0,0-1 0,1 1 0,-1-1 0,0 0 0,0 0 0,-16-6 0,-35 6 0,30 6 0,12-4 0,-1 1 0,0 1 0,1-1 0,-1 2 0,1-1 0,0 1 0,0 1 0,-13 7 0,22-12 0,0 1 0,-1-1 0,1 0 0,0 0 0,-1 1 0,1-1 0,0 0 0,0 0 0,0 1 0,-1-1 0,1 0 0,0 1 0,0-1 0,0 0 0,0 1 0,-1-1 0,1 0 0,0 1 0,0-1 0,0 1 0,0-1 0,0 0 0,0 1 0,0-1 0,0 0 0,0 1 0,0-1 0,0 0 0,0 1 0,1-1 0,-1 0 0,0 1 0,0-1 0,0 0 0,0 1 0,1-1 0,-1 0 0,0 1 0,0-1 0,0 0 0,1 1 0,-1-1 0,0 0 0,1 0 0,-1 0 0,0 1 0,0-1 0,1 0 0,-1 0 0,0 0 0,1 0 0,-1 1 0,1-1 0,-1 0 0,0 0 0,1 0 0,-1 0 0,0 0 0,1 0 0,-1 0 0,0 0 0,1 0 0,-1 0 0,1 0 0,-1 0 0,0-1 0,1 1 0,0 0 0,26-2 0,98-60 0,-60 40 0,-36 13 0,0-1 0,-1-2 0,0-1 0,37-23 0,-57 27 0,-20 8 0,-19 9 0,12 1 0,5-4 0,0 1 0,1 0 0,0 1 0,1 0 0,0 1 0,0 0 0,0 1 0,-17 17 0,23-12 0,12-10 0,-5-4 0,1 0 0,-1-1 0,0 1 0,1-1 0,-1 0 0,0 1 0,1-1 0,-1 0 0,0 0 0,0 0 0,0 0 0,0 0 0,0 0 0,0 0 0,0 0 0,0 0 0,1-2 0,44-82 0,-43 102 0,-6 15 0,-14 6 0,14-33 0,1-1 0,-1 0 0,1 1 0,0-1 0,0 1 0,0 0 0,1 0 0,0 0 0,0 0 0,0 0 0,1 0 0,-1 0 0,1 9 0,0-14 0,0 0 0,1 0 0,-1 0 0,0 1 0,0-1 0,0 0 0,0 0 0,0 0 0,0 0 0,0 0 0,0 1 0,0-1 0,0 0 0,1 0 0,-1 0 0,0 0 0,0 0 0,0 0 0,0 1 0,0-1 0,1 0 0,-1 0 0,0 0 0,0 0 0,0 0 0,0 0 0,0 0 0,1 0 0,-1 0 0,0 0 0,0 0 0,0 0 0,0 0 0,1 0 0,-1 0 0,0 0 0,0 0 0,0 0 0,0 0 0,1 0 0,-1 0 0,0 0 0,0 0 0,0 0 0,0-1 0,1 1 0,-1 0 0,0 0 0,0 0 0,0 0 0,12-11 0,6-13 0,-7 1 0,0 0 0,-1-1 0,11-42 0,-15 45 0,-20 98 0,12-66 0,1 1 0,0 0 0,1 19 0,0-30 0,13-47 0,1 0 0,-10 23 0,-2 14 0,0 1 0,-1-1 0,0 0 0,0 0 0,-1 1 0,0-1 0,-1 0 0,-2-13 0,-33 88 0,5-14 0,46-111 0,-11 41 0,-1-1 0,-1 0 0,-1-36 0,0 71 0,-2-1 0,0 1 0,0-1 0,-1 1 0,-1-1 0,-1 0 0,0 0 0,-1 0 0,-1-1 0,-12 24 0,9-20 0,2-6 0,12-31 0,11-32 0,-8 30 0,-1-1 0,-1 1 0,4-31 0,-7 39 0,-1 32 0,-3 36 0,-3-40 0,-2-1 0,0 0 0,-1 0 0,0-1 0,-11 16 0,29-69 0,-2 0 0,5-50 0,-14 84 0,0 8 0,-2 18 0,-6 35 0,-5-16 0,-2-1 0,-1-1 0,-2 0 0,-39 59 0,64-109 0,-1 0 0,-1-1 0,0 0 0,0 0 0,-1-1 0,-1 1 0,2-28 0,5-111 0,-11 190 0,-1 1 0,-11 55 0,10-59 0,7-34 0,5-19 0,-2-5 0,0 0 0,-2-1 0,0 1 0,-2-1 0,1-28 0,-2 27 0,0 21 0,1 22 0,0 25 0,-3 42 0,0-74 0,0-22 0,0-93 0,0 61 0,0 35 0,0 11 0,1 9 0,-2 0 0,1 0 0,-1-1 0,-1 1 0,0 0 0,0-1 0,-1 1 0,0-1 0,-1 0 0,0 0 0,-1 0 0,0-1 0,-1 1 0,0-1 0,0-1 0,0 1 0,-1-1 0,-1 0 0,-15 13 0,22-20 0,1-1 0,-1 1 0,0-1 0,1 0 0,-1 1 0,0-1 0,1 1 0,-1-1 0,0 0 0,1 0 0,-1 1 0,0-1 0,0 0 0,1 0 0,-1 0 0,0 0 0,0 0 0,0 0 0,1 0 0,-1 0 0,0 0 0,0 0 0,1 0 0,-1 0 0,0-1 0,0 1 0,1 0 0,-2-1 0,1 0 0,0 0 0,0 0 0,0 0 0,1-1 0,-1 1 0,0 0 0,1-1 0,-1 1 0,0 0 0,1-1 0,0 1 0,-1-1 0,1 1 0,0-2 0,0-63 0,1 51 0,2-33 0,-3 45 0,0 0 0,0 0 0,1 1 0,-1-1 0,1 0 0,0 1 0,0-1 0,0 1 0,0-1 0,0 1 0,1 0 0,-1-1 0,1 1 0,-1 0 0,3-2 0,-2 8 0,-1-1 0,0 1 0,0 0 0,0 0 0,-1 0 0,1 0 0,-1 0 0,0 0 0,0 6 0,-1 2 0,0 0 0,-1 0 0,0 0 0,-1 0 0,0-1 0,-1 1 0,-1-1 0,0 1 0,0-2 0,-1 1 0,0 0 0,-1-1 0,0 0 0,-14 15 0,21-25 0,0 0 0,0-1 0,0 1 0,0 0 0,0 0 0,0 0 0,0 0 0,0-1 0,0 1 0,0 0 0,0 0 0,0 0 0,0-1 0,0 1 0,0 0 0,0 0 0,0 0 0,0-1 0,0 1 0,0 0 0,0 0 0,-1 0 0,1 0 0,0-1 0,0 1 0,0 0 0,0 0 0,0 0 0,0 0 0,-1-1 0,1 1 0,0 0 0,0 0 0,0 0 0,0 0 0,0 0 0,-1 0 0,1 0 0,0 0 0,0 0 0,0 0 0,-1-1 0,1 1 0,0 0 0,0 0 0,0 0 0,-1 0 0,1 0 0,0 0 0,0 0 0,0 0 0,-1 1 0,1-1 0,0 0 0,0 0 0,0 0 0,0 0 0,-1 0 0,1 0 0,0 0 0,0 0 0,0 0 0,0 1 0,-1-1 0,1 0 0,0 0 0,0 0 0,0 0 0,0-31 0,8-40 0,-6 45 0,-1 19 0,-1 0 0,1-1 0,0 1 0,1 0 0,0 0 0,3-7 0,-9 69 0,-18 7 0,20-57 0,0-1 0,-1 0 0,1 1 0,-1-1 0,0 0 0,0 0 0,0-1 0,0 1 0,-1-1 0,1 1 0,-5 2 0,7-6 0,1-1 0,-1 1 0,1-1 0,0 1 0,-1-1 0,1 1 0,0-1 0,0 1 0,-1-1 0,1 1 0,0-1 0,0 0 0,0 1 0,0-1 0,0 1 0,0-1 0,0 0 0,0 1 0,0-1 0,0 1 0,0-1 0,0 1 0,0-1 0,0 0 0,0 1 0,1-1 0,-1 1 0,0-1 0,1 1 0,-1-1 0,0 1 0,1-1 0,6-24 0,1-3 0,-2 1 0,0-2 0,3-47 0,-4 26 0,-8 80 0,2-19 0,0-1 0,0 1 0,-1 0 0,0-1 0,-1 1 0,0-1 0,-1 0 0,-8 16 0,-59 92 0,73-170 0,3-28 0,-6 49 0,1 27 0,0 13 0,-1 2 0,0-1 0,0 1 0,-1-1 0,-1 1 0,0-1 0,0 0 0,-8 16 0,-40 67 0,33-64 0,27-43 0,-1-1 0,-1 0 0,0-1 0,-1 0 0,-1 0 0,0 0 0,-1 0 0,-1-1 0,2-31 0,-5 61 0,-1-1 0,-1 0 0,0 0 0,0 0 0,-1 0 0,-1 0 0,0 0 0,-1-1 0,0 0 0,-12 20 0,-35 73 0,66-112 0,10-12 0,-6-4 0,-2-1 0,25-47 0,-30 53 0,-11 19 0,0 0 0,-1 0 0,1 0 0,0 0 0,0 0 0,0 0 0,0 1 0,0-1 0,0 0 0,0 0 0,0 0 0,0 0 0,0 0 0,0 0 0,0 1 0,0-1 0,0 0 0,0 0 0,0 0 0,0 0 0,0 0 0,0 1 0,0-1 0,1 0 0,-1 0 0,0 0 0,0 0 0,0 0 0,0 0 0,0 0 0,0 0 0,0 1 0,0-1 0,0 0 0,1 0 0,-1 0 0,0 0 0,0 0 0,0 0 0,0 0 0,0 0 0,0 0 0,1 0 0,-1 0 0,0 0 0,0 0 0,0 0 0,0 0 0,0 0 0,0 0 0,1 0 0,-1 0 0,0 0 0,0 0 0,0 0 0,0 0 0,0 0 0,0 0 0,1 0 0,-1 0 0,0 0 0,0 0 0,0 0 0,3 24 0,-2 27 0,1-17 0,-2-34 0,0 1 0,0-1 0,0 0 0,0 0 0,0 0 0,0 0 0,0 0 0,0 0 0,0 0 0,0 0 0,0 0 0,0 1 0,0-1 0,0 0 0,0 0 0,0 0 0,0 0 0,0 0 0,1 0 0,-1 0 0,0 0 0,0 0 0,0 0 0,0 1 0,0-1 0,0 0 0,0 0 0,0 0 0,0 0 0,0 0 0,0 0 0,1 0 0,-1 0 0,0 0 0,0 0 0,0 0 0,0 0 0,0 0 0,0 0 0,0 0 0,0 0 0,0 0 0,1 0 0,-1 0 0,0 0 0,0 0 0,0 0 0,0 0 0,0 0 0,0 0 0,0 0 0,0 0 0,0 0 0,1 0 0,-1 0 0,0 0 0,0 0 0,0-1 0,0 1 0,0 0 0,0 0 0,0 0 0,0 0 0,0 0 0,0 0 0,0 0 0,0 0 0,8-20 0,-6 13 0,0 2 0,0-1 0,0 0 0,-1 1 0,1-1 0,-1 0 0,-1 1 0,1-1 0,-1 0 0,0 0 0,0 0 0,-2-7 0,2 13 0,-1-1 0,0 1 0,1 0 0,-1 0 0,1 0 0,-1 0 0,0 0 0,1 0 0,-1 0 0,1 0 0,-1 0 0,0 0 0,1 0 0,-1 0 0,1 1 0,-1-1 0,1 0 0,-1 0 0,1 1 0,-1-1 0,1 0 0,-1 1 0,1-1 0,-1 0 0,1 1 0,-1-1 0,1 1 0,0-1 0,-1 0 0,1 1 0,0-1 0,-1 1 0,1 0 0,-22 22 0,19-20 0,-1 1 0,0 0 0,0 0 0,-1 0 0,1-1 0,-1 1 0,0-1 0,0 0 0,0-1 0,0 1 0,-1-1 0,1 0 0,-1-1 0,1 1 0,-1-1 0,1 0 0,-1 0 0,0-1 0,0 0 0,1 0 0,-9-1 0,5 2 0,-1 0 0,0 0 0,0 1 0,1 0 0,-1 1 0,-9 4 0,-36 8 0,55-15 0,-1 0 0,0 0 0,1 0 0,-1 0 0,1 0 0,-1 0 0,0 0 0,1 0 0,-1 0 0,0 0 0,1 0 0,-1 0 0,0 0 0,1-1 0,-1 1 0,1 0 0,-1-1 0,0 1 0,1 0 0,-1-1 0,1 1 0,-1 0 0,1-1 0,-1 1 0,1-1 0,0 1 0,-1-1 0,1 1 0,-1-1 0,1 0 0,0 1 0,0-1 0,-1 0 0,1-28 0,1 23 0,1 0 0,-1-1 0,1 1 0,1 0 0,-1 0 0,8-11 0,45-63 0,-40 58 0,31-41 0,-41 58 0,0-1 0,0 0 0,-1 0 0,0 0 0,0 0 0,0-1 0,-1 0 0,0 1 0,0-1 0,-1 0 0,0 0 0,0-1 0,-1 1 0,0 0 0,0-1 0,0 1 0,-1-1 0,-1-7 0,-4 10 0,-5 12 0,-11 21 0,15-20 0,-23 22 0,-25 31 0,52-54 0,10-11 0,11-11 0,-16 12 0,-1 0 0,1-1 0,-1 0 0,0 1 0,0-1 0,-1 0 0,1 0 0,-1 0 0,1 0 0,-1 0 0,-1 0 0,1-1 0,-1 1 0,1 0 0,-1 0 0,0-1 0,-1 1 0,1 0 0,-1 0 0,-1-6 0,2 10 0,0 0 0,0-1 0,0 1 0,0 0 0,0-1 0,-1 1 0,1 0 0,0 0 0,0-1 0,0 1 0,-1 0 0,1-1 0,0 1 0,0 0 0,-1 0 0,1 0 0,0-1 0,0 1 0,-1 0 0,1 0 0,0 0 0,-1 0 0,1-1 0,0 1 0,-1 0 0,1 0 0,0 0 0,-1 0 0,1 0 0,0 0 0,-1 0 0,1 0 0,0 0 0,-1 0 0,0 0 0,-14 9 0,-13 18 0,27-26 0,-27 26 0,28-27 0,0 0 0,0 0 0,0 0 0,0 0 0,0 0 0,0 0 0,0 0 0,0-1 0,0 1 0,0 0 0,0 0 0,0 0 0,0 0 0,0 0 0,0 0 0,0 0 0,0 0 0,0 0 0,0-1 0,0 1 0,0 0 0,0 0 0,-1 0 0,1 0 0,0 0 0,0 0 0,0 0 0,0 0 0,0 0 0,0 0 0,0 0 0,0 0 0,0 0 0,0 0 0,-1 0 0,1 0 0,0 0 0,0 0 0,0 0 0,0 0 0,0 0 0,0 0 0,0 0 0,0 0 0,-1 0 0,1 0 0,0 0 0,0 0 0,0 0 0,0 0 0,0 0 0,0 0 0,0 0 0,0 0 0,0 0 0,-1 0 0,1 0 0,0 0 0,0 1 0,0-1 0,0 0 0,0 0 0,0 0 0,0 0 0,0 0 0,0 0 0,0 0 0,9-20 0,2-16 0,-11 32 0,1 0 0,-1 0 0,1 0 0,0 0 0,0 1 0,1-1 0,-1 0 0,1 1 0,0-1 0,0 1 0,4-6 0,-6 9 0,0 0 0,1 0 0,-1 0 0,0-1 0,0 1 0,0 0 0,1 0 0,-1 0 0,0 0 0,0 0 0,0 0 0,1 0 0,-1 0 0,0 0 0,0-1 0,0 1 0,1 0 0,-1 0 0,0 0 0,0 0 0,0 0 0,1 1 0,-1-1 0,0 0 0,0 0 0,1 0 0,-1 0 0,0 0 0,0 0 0,0 0 0,0 0 0,1 0 0,-1 0 0,0 1 0,0-1 0,0 0 0,0 0 0,1 0 0,-1 0 0,0 1 0,0-1 0,0 0 0,0 0 0,0 0 0,0 0 0,1 1 0,-1-1 0,0 0 0,4 18 0,-3 18 0,-4-22 0,-1 0 0,0 0 0,-1-1 0,0 1 0,-1-1 0,0 0 0,-10 13 0,21-34 0,-1 0 0,0 1 0,-1-1 0,0-1 0,0 1 0,0 0 0,-1-1 0,-1 1 0,1-1 0,-2 0 0,1 0 0,-1-8 0,-9 155 0,9-139 0,0 1 0,-1 0 0,1 0 0,1 0 0,-1 0 0,0 0 0,0-1 0,0 1 0,0 0 0,0 0 0,0 0 0,0 0 0,0 0 0,0 0 0,0 0 0,0-1 0,0 1 0,0 0 0,0 0 0,0 0 0,0 0 0,0 0 0,1 0 0,-1 0 0,0 0 0,0 0 0,0-1 0,0 1 0,0 0 0,0 0 0,0 0 0,1 0 0,-1 0 0,0 0 0,0 0 0,0 0 0,0 0 0,0 0 0,0 0 0,1 0 0,-1 0 0,0 0 0,0 0 0,0 0 0,0 0 0,0 0 0,1 0 0,-1 0 0,0 0 0,0 0 0,0 0 0,0 1 0,0-1 0,0 0 0,0 0 0,0 0 0,1 0 0,-1 0 0,0 0 0,0 0 0,0 0 0,0 0 0,0 1 0,0-1 0,0 0 0,0 0 0,13-19 0,10-26 0,-21 38 0,1 0 0,-1 0 0,0-1 0,-1 1 0,0-1 0,0 0 0,0 1 0,-1-1 0,0 0 0,0 1 0,-3-11 0,2 18 0,0 0 0,0 1 0,0 0 0,0-1 0,1 1 0,-1-1 0,0 1 0,0 0 0,0 0 0,1-1 0,-1 1 0,0 0 0,1 0 0,-1 0 0,1 0 0,-1 0 0,1 0 0,-1 0 0,1 0 0,-1 0 0,1 1 0,-16 30 0,1-5 0,-25 35 0,0 2 0,57-85 0,-8 11 0,0-1 0,0 0 0,-1 0 0,0-1 0,-1 0 0,8-19 0,-15 29 0,0 0 0,0 0 0,-1 0 0,1 0 0,-1 0 0,1 0 0,-1 0 0,0 0 0,1 0 0,-1 0 0,0 0 0,0 1 0,0-1 0,-1 0 0,1 1 0,0-1 0,-1 1 0,1-1 0,-1 1 0,1 0 0,-1-1 0,0 1 0,0 0 0,1 0 0,-1 0 0,0 0 0,0 1 0,0-1 0,0 0 0,-2 0 0,2 1 0,1-1 0,0 1 0,-1-1 0,1 1 0,-1-1 0,1 1 0,0 0 0,-1 0 0,1 0 0,-1 0 0,1 0 0,-1 0 0,1 0 0,-1 0 0,1 0 0,0 1 0,-1-1 0,1 1 0,-1-1 0,1 1 0,0-1 0,-1 1 0,1 0 0,0 0 0,0-1 0,0 1 0,0 0 0,0 0 0,0 0 0,0 0 0,0 1 0,0-1 0,0 0 0,0 0 0,0 0 0,1 1 0,-1-1 0,1 0 0,-1 1 0,1-1 0,-1 1 0,1-1 0,0 0 0,0 1 0,0 1 0,-1 3 0,1 1 0,0-1 0,1 0 0,0 1 0,0-1 0,0 0 0,1 1 0,-1-1 0,6 10 0,-6-15 0,0 1 0,0 0 0,0 0 0,0-1 0,0 1 0,0-1 0,1 1 0,-1-1 0,1 0 0,-1 1 0,1-1 0,0 0 0,-1 0 0,1 0 0,0 0 0,0-1 0,-1 1 0,1 0 0,0-1 0,0 1 0,0-1 0,0 0 0,0 1 0,0-1 0,0 0 0,0 0 0,0 0 0,0-1 0,0 1 0,0 0 0,0-1 0,0 1 0,0-1 0,0 0 0,1 0 0,0-1 0,0 0 0,0 0 0,0 0 0,0 0 0,0 0 0,-1-1 0,1 1 0,-1-1 0,0 0 0,0 0 0,0 1 0,0-1 0,0-1 0,1-2 0,21-53 0,-17 41 0,-6 15 0,0 0 0,1 0 0,-1 1 0,1-1 0,0 1 0,0-1 0,0 1 0,0 0 0,0 0 0,1 0 0,-1 0 0,0 0 0,1 0 0,0 1 0,-1-1 0,1 1 0,0 0 0,0 0 0,0 0 0,-1 0 0,1 0 0,0 0 0,1 1 0,4-1 0,-6 1 0,0 0 0,0 0 0,1 1 0,-1-1 0,0 0 0,0 1 0,0 0 0,0-1 0,0 1 0,-1 0 0,1 0 0,0 0 0,0 0 0,0 0 0,-1 0 0,1 1 0,0-1 0,-1 0 0,1 1 0,-1-1 0,0 1 0,0 0 0,1-1 0,-1 1 0,0 0 0,0 0 0,-1 0 0,1 0 0,0 0 0,-1 0 0,1 0 0,-1 0 0,1 0 0,-1 0 0,0 0 0,0 4 0,0 66 0,-1-44 0,1-27 0,0-11 0,-9-179 0,8 219 0,-1 0 0,-2 0 0,-8 33 0,6-36 0,5-8 0,7-22 0,-4 0 0,-1 0 0,1-1 0,-1 1 0,1-1 0,-1 1 0,0-1 0,-1 1 0,2-6 0,-2 8 0,1-53 0,-2 34 0,1 20 0,0 0 0,0 1 0,0-1 0,0 0 0,0 0 0,0 0 0,0 0 0,0 0 0,-1 0 0,1 0 0,0 1 0,0-1 0,0 0 0,0 0 0,0 0 0,0 0 0,0 0 0,0 0 0,0 0 0,0 0 0,-1 0 0,1 0 0,0 1 0,0-1 0,0 0 0,0 0 0,0 0 0,0 0 0,0 0 0,-1 0 0,1 0 0,0 0 0,0 0 0,0 0 0,0 0 0,0 0 0,0 0 0,-1 0 0,1 0 0,0 0 0,0 0 0,0 0 0,0 0 0,0 0 0,0 0 0,0 0 0,-1-1 0,1 1 0,0 0 0,0 0 0,0 0 0,0 0 0,0 0 0,0 0 0,0 0 0,0 0 0,-1-1 0,-10 25 0,-5 10 0,-19 55 0,34-84 0,0-1 0,0 0 0,1 0 0,-1 1 0,1-1 0,0 0 0,1 0 0,-1 1 0,2 6 0,-2-11 0,0 1 0,1-1 0,-1 1 0,0-1 0,0 1 0,0-1 0,0 1 0,1-1 0,-1 1 0,0-1 0,0 0 0,1 1 0,-1-1 0,0 1 0,1-1 0,-1 0 0,1 1 0,-1-1 0,0 0 0,1 0 0,-1 1 0,1-1 0,-1 0 0,1 0 0,-1 1 0,1-1 0,-1 0 0,1 0 0,0 0 0,0 0 0,1-1 0,-1 0 0,0 1 0,1-1 0,-1 0 0,0 0 0,0 1 0,0-1 0,1 0 0,-1 0 0,0-1 0,0 1 0,0 0 0,-1 0 0,1 0 0,1-2 0,55-95 0,-57 99 0,1-1 0,-1 1 0,1-1 0,-1 1 0,1 0 0,-1-1 0,0 1 0,1-1 0,-1 1 0,1 0 0,-1-1 0,0 1 0,0 0 0,1-1 0,-1 1 0,0 0 0,0 0 0,0-1 0,0 1 0,0 0 0,0 0 0,0-1 0,0 1 0,0 0 0,0-1 0,-1 2 0,3 30 0,3 6 0,0-30 0,1-26 0,-3-11 0,0 0 0,-2 0 0,-4-40 0,1-1 0,-2 51 0,3 17 0,0-1 0,1 1 0,-1-1 0,1 0 0,-1 1 0,1-1 0,0 0 0,0 1 0,0-1 0,0 0 0,0 1 0,1-1 0,0-3 0,5 51 0,-6-4 0,2-15 0,-2-1 0,-1 0 0,0 1 0,-2-1 0,-1 0 0,-13 43 0,-25 57 0,25-75 0,11-36 0,1 2 0,1-1 0,-5 26 0,8-33 0,2-5 0,-1 0 0,-1 0 0,1 0 0,0 0 0,-1 0 0,1 0 0,-1 0 0,0 0 0,0 0 0,0-1 0,-1 1 0,1 0 0,-4 4 0,26-12-1365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25.413"/>
    </inkml:context>
    <inkml:brush xml:id="br0">
      <inkml:brushProperty name="width" value="0.05" units="cm"/>
      <inkml:brushProperty name="height" value="0.05" units="cm"/>
      <inkml:brushProperty name="color" value="#FFFFFF"/>
    </inkml:brush>
  </inkml:definitions>
  <inkml:trace contextRef="#ctx0" brushRef="#br0">34 41 24575,'32'18'0,"-14"-6"0,-11-8 0,1 0 0,-1 0 0,0 0 0,0 1 0,-1 0 0,1 0 0,-1 1 0,10 11 0,13 8 0,-25-22 0,-1-1 0,1 1 0,-1 0 0,1 0 0,-1 1 0,0-1 0,4 7 0,-6-8 0,0 0 0,-1-1 0,1 1 0,-1 0 0,1 0 0,-1 0 0,0 0 0,0 0 0,0 0 0,0 0 0,0 0 0,0 0 0,0 0 0,-1 0 0,1-1 0,-1 1 0,0 0 0,1 0 0,-1 0 0,0 0 0,0-1 0,-2 4 0,0-1 0,2-1 0,-1 0 0,1 0 0,-1 0 0,0 0 0,0 0 0,-1-1 0,1 1 0,-4 3 0,-5-9 0,-1-18 0,9-3 0,3 24 0,0 0 0,0-1 0,0 1 0,0 0 0,0-1 0,0 1 0,1-1 0,-1 1 0,0 0 0,0 0 0,0-1 0,1 1 0,-1 0 0,0-1 0,0 1 0,1 0 0,-1 0 0,0-1 0,1 1 0,-1 0 0,0 0 0,1 0 0,-1 0 0,0-1 0,1 1 0,-1 0 0,1 0 0,-1 0 0,0 0 0,1 0 0,-1 0 0,3 0 0,-1 1 0,0 0 0,1-1 0,-1 1 0,0 0 0,0 0 0,0 0 0,0 0 0,0 1 0,0-1 0,0 1 0,0-1 0,-1 1 0,4 2 0,2 6 0,11 13 0,-13-21 0,-8-16 0,0 9 0,0-1 0,0 1 0,-1 0 0,0 0 0,0 1 0,0-1 0,0 1 0,-1 0 0,0 0 0,0 0 0,0 0 0,0 1 0,-1 0 0,-7-3 0,6 2 0,-1 0 0,1 0 0,0-1 0,1 0 0,-1 0 0,1-1 0,-10-11 0,14 13 0,1 0 0,0 0 0,0 0 0,0 0 0,0 0 0,1-1 0,0 1 0,0 0 0,0 0 0,1-9 0,0 6 0,-1 1 0,0-1 0,0 0 0,-1 0 0,-2-10 0,3 16 0,-1 0 0,1-1 0,-1 1 0,1 0 0,-1 0 0,0-1 0,1 1 0,-1 0 0,0 0 0,0 0 0,0 0 0,0 0 0,0 0 0,0 1 0,0-1 0,0 0 0,0 0 0,-1 1 0,1-1 0,0 1 0,0-1 0,-1 1 0,1-1 0,0 1 0,-1 0 0,1-1 0,0 1 0,-1 0 0,1 0 0,0 0 0,-3 1 0,3-1 0,0 0 0,0 1 0,0-1 0,1 1 0,-1-1 0,0 1 0,0-1 0,0 1 0,1-1 0,-1 1 0,0 0 0,1 0 0,-1-1 0,0 1 0,1 0 0,-1 0 0,1 0 0,-1 0 0,1-1 0,0 1 0,-1 0 0,1 0 0,0 0 0,0 0 0,-1 0 0,1 0 0,0 0 0,0 0 0,0 0 0,1 2 0,-1 43 0,1-24 0,-2-15-124,-1 1 1,-1-1-1,1 0 0,-1 0 0,0 0 0,-1-1 0,0 1 0,-6 8 1,9-13-128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27.825"/>
    </inkml:context>
    <inkml:brush xml:id="br0">
      <inkml:brushProperty name="width" value="0.05" units="cm"/>
      <inkml:brushProperty name="height" value="0.05" units="cm"/>
      <inkml:brushProperty name="color" value="#FFFFFF"/>
    </inkml:brush>
  </inkml:definitions>
  <inkml:trace contextRef="#ctx0" brushRef="#br0">38 281 24575,'0'0'0,"0"0"0,0 0 0,0 0 0,0 0 0,0-1 0,0 1 0,0 0 0,1 0 0,-1 0 0,0 0 0,0 0 0,0 0 0,0 0 0,1 0 0,-1 0 0,0 0 0,0 0 0,0 0 0,0 0 0,1 0 0,-1 0 0,0 0 0,0 0 0,0 0 0,0 0 0,0 0 0,1 0 0,-1 0 0,0 0 0,0 0 0,0 0 0,0 0 0,1 0 0,-1 0 0,0 0 0,0 0 0,0 1 0,0-1 0,0 0 0,0 0 0,1 0 0,-1 0 0,0 0 0,0 0 0,0 1 0,0-1 0,0 0 0,0 0 0,0 0 0,0 0 0,0 1 0,0-1 0,0 0 0,0 0 0,0 0 0,0 0 0,0 0 0,0 1 0,0-1 0,0 0 0,7-15 0,-6-74 0,-1 41 0,10-83 0,-28 148 27,13-14-201,-1 2 0,1-1 0,1 0 0,-1 1 0,1 0 0,0 0 0,-7 11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29.369"/>
    </inkml:context>
    <inkml:brush xml:id="br0">
      <inkml:brushProperty name="width" value="0.05" units="cm"/>
      <inkml:brushProperty name="height" value="0.05" units="cm"/>
      <inkml:brushProperty name="color" value="#FFFFFF"/>
    </inkml:brush>
  </inkml:definitions>
  <inkml:trace contextRef="#ctx0" brushRef="#br0">3 17 24575,'0'-1'0,"0"-2"0,0-1 0,-1 0 0,-1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6:39.460"/>
    </inkml:context>
    <inkml:brush xml:id="br0">
      <inkml:brushProperty name="width" value="0.05" units="cm"/>
      <inkml:brushProperty name="height" value="0.05" units="cm"/>
      <inkml:brushProperty name="color" value="#FFFFFF"/>
    </inkml:brush>
  </inkml:definitions>
  <inkml:trace contextRef="#ctx0" brushRef="#br0">53 10 24575,'-2'0'0,"0"-2"0,-1 0 0,-2 0 0,-2 1 0,0 0 0,-2 0 0,1 1 0,-2-1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44:42.346"/>
    </inkml:context>
    <inkml:brush xml:id="br0">
      <inkml:brushProperty name="width" value="0.05" units="cm"/>
      <inkml:brushProperty name="height" value="0.05" units="cm"/>
      <inkml:brushProperty name="color" value="#FFFFFF"/>
    </inkml:brush>
  </inkml:definitions>
  <inkml:trace contextRef="#ctx0" brushRef="#br0">346 377 24575,'-39'2'0,"27"-1"0,0 0 0,0-1 0,0 0 0,0-1 0,0 0 0,-20-5 0,31 5 0,-1 1 0,0-1 0,1 0 0,-1 0 0,1 0 0,-1 0 0,1 0 0,-1 0 0,1 0 0,0 0 0,0-1 0,0 1 0,-1 0 0,1-1 0,0 1 0,1-1 0,-1 1 0,0-1 0,0 1 0,1-1 0,-2-2 0,1-38 0,1 38 0,1 1 0,-1-1 0,0 0 0,0 1 0,0-1 0,0 0 0,-1 1 0,1-1 0,-1 1 0,0-1 0,0 1 0,-1 0 0,-2-7 0,4 10 0,-1-1 0,1 1 0,0 0 0,-1-1 0,1 1 0,0 0 0,-1-1 0,1 1 0,-1 0 0,1 0 0,0-1 0,-1 1 0,1 0 0,-1 0 0,1 0 0,-1 0 0,1 0 0,-1-1 0,1 1 0,-1 0 0,1 0 0,-1 0 0,1 0 0,-1 1 0,1-1 0,-1 0 0,1 0 0,-1 0 0,1 0 0,0 0 0,-1 0 0,1 1 0,-1-1 0,0 0 0,-16 17 0,-6 22 0,28-52 0,28-60 0,-29 67 0,-1 0 0,1 0 0,0 1 0,1-1 0,-1 1 0,1 0 0,0 0 0,0 1 0,1 0 0,7-5 0,-13 9 0,0 0 0,-1 0 0,1 0 0,0 0 0,0 0 0,0 0 0,0 0 0,0 0 0,-1 0 0,1 0 0,0 0 0,0-1 0,0 1 0,0 0 0,0 0 0,0 0 0,-1 0 0,1 0 0,0 0 0,0 0 0,0 0 0,0 0 0,0 0 0,0-1 0,0 1 0,0 0 0,0 0 0,0 0 0,-1 0 0,1 0 0,0 0 0,0-1 0,0 1 0,0 0 0,0 0 0,0 0 0,0 0 0,0 0 0,0-1 0,0 1 0,0 0 0,0 0 0,0 0 0,0 0 0,0 0 0,0-1 0,0 1 0,1 0 0,-1 0 0,0 0 0,0 0 0,0 0 0,0 0 0,0 0 0,0-1 0,0 1 0,0 0 0,0 0 0,1 0 0,-26-2 0,-33 6 0,54-3 0,0 0 0,0 1 0,0 0 0,0 0 0,0 0 0,0 1 0,1-1 0,0 1 0,-1 0 0,1 0 0,0 0 0,0 0 0,0 0 0,1 1 0,-1-1 0,1 1 0,0 0 0,0 0 0,0 0 0,1 0 0,-1 0 0,1 0 0,0 0 0,0 0 0,0 6 0,-2 9 0,2-1 0,0 0 0,1 1 0,4 29 0,-3-40 0,1 0 0,0 0 0,1 0 0,0-1 0,0 1 0,5 8 0,11 29 0,-17-40 0,0 0 0,0-1 0,0 0 0,0 1 0,0-1 0,1 0 0,0 0 0,0 0 0,0-1 0,1 1 0,-1-1 0,1 0 0,7 6 0,61 30 0,-47-28 0,33 6 0,-51-16 0,0 0 0,-1 1 0,1-1 0,-1 1 0,0 0 0,0 1 0,0-1 0,0 1 0,0 1 0,0-1 0,-1 1 0,10 7 0,-15-10 0,0-1 0,1 0 0,-1 0 0,0 1 0,0-1 0,1 0 0,-1 0 0,0 1 0,0-1 0,0 0 0,0 1 0,1-1 0,-1 0 0,0 1 0,0-1 0,0 0 0,0 1 0,0-1 0,0 0 0,0 1 0,0-1 0,0 0 0,0 1 0,0-1 0,0 0 0,0 1 0,0-1 0,0 0 0,0 1 0,-1-1 0,1 0 0,0 1 0,0-1 0,0 0 0,0 1 0,-1-1 0,1 0 0,0 0 0,0 1 0,-1-1 0,1 0 0,0 0 0,-1 1 0,-20 6 0,-27-5 0,47-2 0,-69 1 0,-100-4 0,166 1 0,-1 0 0,1 1 0,0-2 0,0 1 0,0 0 0,0-1 0,0 0 0,0 0 0,1 0 0,0 0 0,-1 0 0,1-1 0,0 0 0,0 1 0,1-1 0,-1 0 0,1 0 0,0-1 0,-2-6 0,4 10 0,0 0 0,0 0 0,1 0 0,-1 0 0,1 0 0,-1 1 0,1-1 0,-1 0 0,1 0 0,-1 1 0,1-1 0,0 0 0,-1 1 0,1-1 0,0 1 0,0-1 0,-1 1 0,1-1 0,0 1 0,0-1 0,0 1 0,0 0 0,0-1 0,-1 1 0,1 0 0,0 0 0,0 0 0,0 0 0,0 0 0,0 0 0,1 0 0,35-2 0,-32 2 0,16 2 0,-1 0 0,1 1 0,-1 1 0,24 8 0,-22-6 0,1 0 0,-1-2 0,24 2 0,-40-6 0,-1 0 0,1 1 0,-1-1 0,1 1 0,-1 0 0,1 1 0,-1-1 0,0 1 0,8 4 0,-23-3 0,-9 3 0,19-1 0,10 2 0,1-1 0,-1 0 0,0-2 0,1 1 0,0-1 0,0-1 0,0 0 0,0 0 0,23 1 0,-32-4 0,-1 0 0,0 0 0,0-1 0,1 1 0,-1-1 0,0 1 0,0-1 0,0 1 0,0-1 0,0 1 0,1-1 0,-1 0 0,0 0 0,-1 0 0,1 0 0,0 0 0,0 0 0,0 0 0,0 0 0,-1 0 0,1 0 0,0-2 0,8-36 0,-9 28 0,-1-1 0,1 0 0,-2 1 0,-3-18 0,-2 2 0,2 0 0,-3-48 0,7 52 0,1 21 0,0 1 0,0 0 0,0-1 0,-1 1 0,1 0 0,0-1 0,0 1 0,-1 0 0,1-1 0,-1 1 0,1 0 0,-1 0 0,1-1 0,-1 1 0,0 0 0,0 0 0,1 0 0,-1 0 0,0 0 0,0 0 0,0 0 0,0 0 0,0 0 0,0 1 0,0-1 0,-2 0 0,2 1 0,0 0 0,0 0 0,0 1 0,0-1 0,0 0 0,0 1 0,0-1 0,0 1 0,0-1 0,0 1 0,0-1 0,1 1 0,-1 0 0,0 0 0,0-1 0,1 1 0,-1 0 0,0 0 0,1 0 0,-1 0 0,1 0 0,-1 0 0,1-1 0,0 1 0,-1 0 0,1 0 0,0 1 0,-1-1 0,1 0 0,0 0 0,0 0 0,0 0 0,0 1 0,-4 28 0,4-31 0,1-19 0,0-156 0,0 192 0,0 1 0,8 26 0,2 32 0,-11-60 0,-1-9 0,1-1 0,0 0 0,0 1 0,1-1 0,-1 1 0,1-1 0,1 0 0,-1 0 0,1 0 0,-1 1 0,4 5 0,-3-14 0,-1 0 0,0 0 0,0-1 0,0 1 0,0 0 0,0 0 0,-1-1 0,0 1 0,1-6 0,-1-56 0,-1 39 0,1 21 0,0 9 0,0-1 0,-1 11 0,1 0 0,0 0 0,2 0 0,-1 0 0,1 0 0,1 0 0,1 0 0,6 16 0,-10-29 0,0-1 0,0 1 0,0-1 0,0 1 0,0-1 0,0 0 0,0 1 0,0-1 0,1 1 0,-1-1 0,0 0 0,0 1 0,0-1 0,1 0 0,-1 1 0,0-1 0,1 0 0,-1 1 0,0-1 0,1 0 0,-1 0 0,0 1 0,1-1 0,-1 0 0,0 0 0,1 0 0,-1 1 0,1-1 0,-1 0 0,0 0 0,1 0 0,-1 0 0,1 0 0,-1 0 0,0 0 0,1 0 0,-1 0 0,1 0 0,6-17 0,-2-28 0,-6 22 0,0 18 0,0 0 0,1 0 0,0-1 0,0 1 0,0 0 0,0 0 0,1-1 0,0 1 0,0 0 0,1 0 0,-1 0 0,3-6 0,-3 11 0,-1 1 0,1-1 0,-1 0 0,1 0 0,-1 0 0,1 1 0,-1-1 0,1 0 0,-1 1 0,0-1 0,1 0 0,-1 1 0,1-1 0,-1 0 0,0 1 0,0-1 0,1 1 0,-1-1 0,0 0 0,0 1 0,1-1 0,-1 1 0,0-1 0,0 1 0,0-1 0,0 1 0,0-1 0,0 1 0,0-1 0,1 1 0,-2-1 0,1 1 0,0-1 0,0 1 0,0-1 0,0 1 0,4 24 0,-3 42 0,-1-60 0,0-8 0,-1-36 0,2 23 0,-1 9 0,1 1 0,-1 0 0,0-1 0,0 1 0,-1 0 0,1-1 0,-1 1 0,0 0 0,0 0 0,0-1 0,-1 1 0,-1-4 0,-2 9 0,1 12 0,0 11 0,4-18 0,-1 4 0,0 0 0,0 0 0,0 0 0,-4 10 0,4-19 0,1 0 0,0 0 0,-1 0 0,1 0 0,-1 0 0,1 0 0,-1 0 0,1 0 0,-1 0 0,0 0 0,1 0 0,-1-1 0,0 1 0,0 0 0,1-1 0,-1 1 0,0 0 0,0-1 0,-2 2 0,2-2 0,0 0 0,-1-1 0,1 1 0,0 0 0,0 0 0,-1 0 0,1-1 0,0 1 0,0-1 0,0 1 0,-1-1 0,1 1 0,0-1 0,0 0 0,0 1 0,0-1 0,0 0 0,0 0 0,0 0 0,1 0 0,-2-1 0,-3-4 0,1 1 0,0-1 0,0 1 0,1-1 0,0-1 0,0 1 0,0 0 0,1-1 0,0 1 0,0-1 0,1 1 0,-1-1 0,2 0 0,-1 0 0,1 0 0,0 0 0,0 1 0,1-1 0,-1 0 0,4-8 0,-4 14 0,-1 1 0,1 0 0,0 0 0,0-1 0,0 1 0,0 0 0,0 0 0,0-1 0,0 1 0,0 0 0,0-1 0,0 1 0,0 0 0,0 0 0,1-1 0,-1 1 0,0 0 0,0 0 0,0-1 0,0 1 0,0 0 0,0 0 0,1 0 0,-1-1 0,0 1 0,0 0 0,0 0 0,1 0 0,-1-1 0,0 1 0,0 0 0,0 0 0,1 0 0,-1 0 0,0 0 0,0 0 0,1-1 0,-1 1 0,0 0 0,0 0 0,1 0 0,-1 0 0,0 0 0,1 0 0,-1 0 0,0 0 0,0 0 0,1 0 0,-1 0 0,1 1 0,5 16 0,0 26 0,-6 83 0,0-151 0,-1 1 0,-1-1 0,-1 1 0,-8-32 0,-14 153 0,16-74 0,9-23 0,0 0 0,-1 0 0,1 0 0,0 0 0,-1-1 0,1 1 0,-1 0 0,1 0 0,0 0 0,0-1 0,-1 1 0,1 0 0,0 0 0,-1-1 0,1 1 0,0 0 0,0 0 0,-1-1 0,1 1 0,0 0 0,0-1 0,0 1 0,0-1 0,-1 1 0,1 0 0,0-1 0,0 1 0,0 0 0,0-1 0,0 1 0,0-1 0,0 1 0,-7-49 0,7-77 0,0 233 0,0-59 0,0-43 0,0-18 0,1-20 0,-2-54 0,1 82 0,0-1 0,-1 1 0,0 0 0,0 0 0,-1 0 0,1 0 0,-1 0 0,0 0 0,-1 1 0,1-1 0,-1 0 0,-6-7 0,9 12 0,0 0 0,0 0 0,0-1 0,-1 1 0,1 0 0,0 0 0,0 0 0,0 0 0,0 0 0,-1 0 0,1-1 0,0 1 0,0 0 0,0 0 0,0 0 0,-1 0 0,1 0 0,0 0 0,0 0 0,0 0 0,-1 0 0,1 0 0,0 0 0,0 0 0,0 0 0,-1 0 0,1 0 0,0 0 0,0 0 0,0 0 0,-1 0 0,1 0 0,0 0 0,0 0 0,0 1 0,-1-1 0,1 0 0,0 0 0,0 0 0,0 0 0,0 0 0,0 0 0,-1 1 0,1-1 0,0 0 0,0 0 0,0 0 0,0 0 0,0 1 0,0-1 0,-5 17 0,2 17 0,3 0 0,1-23 0,0 0 0,-2 0 0,1 0 0,-4 19 0,4-30 0,0 1 0,0 0 0,0-1 0,0 1 0,-1 0 0,1-1 0,0 1 0,0 0 0,-1-1 0,1 1 0,0-1 0,0 1 0,-1 0 0,1-1 0,-1 1 0,1-1 0,-1 1 0,1-1 0,-1 1 0,1-1 0,-1 1 0,1-1 0,-1 0 0,1 1 0,-1-1 0,-1 1 0,-9-12 0,-4-27 0,15 35 0,-2-6 0,0 1 0,0 0 0,0 0 0,-1 0 0,0 0 0,0 0 0,-1 1 0,-9-14 0,8 22 0,1 10 0,2 13 0,-14 140 0,13-139 0,2-207 0,1 178 0,-2 64 0,0-36 0,2 0 0,0-1 0,1 1 0,6 33 0,-6-54 0,-1 0 0,1 0 0,0 1 0,0-1 0,1 0 0,-1 0 0,0-1 0,1 1 0,0 0 0,0 0 0,0-1 0,0 1 0,0-1 0,0 0 0,1 0 0,-1 1 0,4 1 0,-4-3 0,0 0 0,1 0 0,-1-1 0,0 1 0,0-1 0,0 1 0,1-1 0,-1 0 0,0 0 0,0 0 0,1 0 0,-1 0 0,0-1 0,0 1 0,1-1 0,-1 1 0,0-1 0,0 0 0,3-1 0,-1 0 0,1-1 0,-1 0 0,0 0 0,0 0 0,0 0 0,0-1 0,0 0 0,0 1 0,-1-1 0,0-1 0,0 1 0,0 0 0,-1-1 0,1 0 0,-1 1 0,0-1 0,0 0 0,-1 0 0,1 0 0,0-7 0,-2 9 0,1 0 0,-1 0 0,0 0 0,0-1 0,0 1 0,0 0 0,-1 0 0,1 0 0,-1-1 0,0 1 0,0 0 0,0 0 0,0 0 0,0 0 0,-1 1 0,1-1 0,-1 0 0,0 0 0,0 1 0,0-1 0,0 1 0,0 0 0,0 0 0,-1-1 0,1 2 0,-1-1 0,0 0 0,1 0 0,-1 1 0,0-1 0,0 1 0,0 0 0,0 0 0,0 0 0,0 1 0,-1-1 0,1 0 0,0 1 0,0 0 0,0 0 0,0 0 0,-1 0 0,1 1 0,0-1 0,0 1 0,0 0 0,-5 1 0,6-1 0,1 0 0,-1 0 0,0 0 0,0 0 0,1 0 0,-1 0 0,1 0 0,-1 0 0,1 1 0,-1-1 0,1 1 0,0-1 0,-1 1 0,1 0 0,0-1 0,0 1 0,0 0 0,1 0 0,-1-1 0,0 1 0,1 0 0,-1 0 0,1 0 0,-1 0 0,1 0 0,0 0 0,0 0 0,0 0 0,0 0 0,0 0 0,1 0 0,-1 0 0,1 0 0,-1 0 0,1 0 0,-1 0 0,1-1 0,0 1 0,2 2 0,-2 0 0,1 0 0,1 0 0,-1 0 0,1 0 0,-1-1 0,1 1 0,0-1 0,0 0 0,1 0 0,-1 0 0,0 0 0,1-1 0,0 1 0,0-1 0,0 0 0,0 0 0,4 1 0,-4-1 0,0-2 0,0 1 0,0 0 0,0-1 0,0 1 0,0-1 0,0 0 0,0-1 0,0 1 0,0-1 0,0 0 0,-1 1 0,1-2 0,0 1 0,0 0 0,-1-1 0,1 0 0,3-2 0,-4 2 0,-1-1 0,1 0 0,-1 0 0,1 0 0,-1 0 0,0 0 0,0 0 0,0 0 0,-1-1 0,1 1 0,-1-1 0,0 1 0,0-1 0,0 0 0,0 0 0,-1 1 0,1-1 0,-1-7 0,0 4 0,0 0 0,0 0 0,-1 1 0,0-1 0,0 0 0,0 1 0,-1-1 0,0 1 0,0-1 0,-1 1 0,-4-7 0,6 11 0,-1 0 0,1 0 0,-1 0 0,0 0 0,1 1 0,-1-1 0,0 0 0,0 1 0,0 0 0,0-1 0,0 1 0,-1 0 0,1 0 0,0 0 0,0 0 0,-1 1 0,1-1 0,-1 1 0,1-1 0,0 1 0,-1 0 0,1 0 0,-1 0 0,1 0 0,-1 0 0,1 1 0,0-1 0,-1 1 0,1 0 0,-1-1 0,1 1 0,0 0 0,0 0 0,-3 2 0,2 0 0,0-1 0,0 1 0,0-1 0,0 1 0,1 0 0,-1 0 0,1 1 0,0-1 0,0 0 0,0 1 0,0-1 0,1 1 0,-1-1 0,1 1 0,0 0 0,0 0 0,0 0 0,1-1 0,-1 1 0,1 0 0,0 6 0,0-4 0,0-1 0,0 1 0,0 0 0,0 0 0,1 0 0,0-1 0,0 1 0,1 0 0,0-1 0,0 1 0,0-1 0,0 0 0,1 1 0,3 4 0,-4-9 0,-1 1 0,0-1 0,0 0 0,0 1 0,1-1 0,-1 0 0,1 0 0,-1 0 0,1 0 0,-1 0 0,1 0 0,0-1 0,-1 1 0,1 0 0,0-1 0,-1 1 0,1-1 0,3 0 0,-4 0 0,0 0 0,1 0 0,-1-1 0,0 1 0,0-1 0,0 1 0,1-1 0,-1 0 0,0 1 0,0-1 0,0 0 0,0 0 0,0 0 0,0 1 0,0-1 0,-1 0 0,1 0 0,0-1 0,1 0 0,1-4 0,-1 0 0,1 1 0,-1-1 0,0 0 0,-1 0 0,1-1 0,-1 1 0,0-12 0,-1 11 0,0 0 0,0 0 0,-1 1 0,0-1 0,0 0 0,-1 0 0,0 1 0,0-1 0,0 1 0,-1 0 0,0 0 0,0-1 0,-6-7 0,6 11 0,1 1 0,-1-1 0,0 0 0,0 1 0,0-1 0,0 1 0,0 0 0,-1 0 0,1 0 0,-1 0 0,1 1 0,-1 0 0,0-1 0,1 1 0,-1 0 0,0 1 0,0-1 0,0 1 0,0 0 0,0 0 0,1 0 0,-1 0 0,0 1 0,0-1 0,-5 3 0,4-2 0,0 1 0,1 0 0,-1 0 0,1 1 0,0-1 0,0 1 0,0 0 0,0 0 0,0 1 0,1-1 0,-1 1 0,1-1 0,0 1 0,0 0 0,0 0 0,1 1 0,-3 4 0,3-4 0,-1-1 0,1 1 0,-1-1 0,0 0 0,0 0 0,-1 0 0,1 0 0,-1-1 0,0 0 0,0 1 0,0-1 0,0 0 0,-1-1 0,1 1 0,-1-1 0,-4 2 0,0-1 0,0 0 0,0 0 0,0 1 0,-14 9 0,21-13 0,1 1 0,-1-1 0,0 0 0,1 0 0,-1 0 0,0 0 0,1 0 0,-1 0 0,0-1 0,1 1 0,-1 0 0,0-1 0,1 1 0,-1-1 0,1 0 0,-1 1 0,1-1 0,-1 0 0,1 0 0,0 0 0,-1 0 0,1 0 0,0 0 0,0-1 0,-2-1 0,2 2 0,1 1 0,-1-1 0,1 0 0,-1 1 0,1-1 0,-1 0 0,1 1 0,0-1 0,-1 0 0,1 1 0,0-1 0,0 0 0,-1 0 0,1 0 0,0 1 0,0-1 0,0 0 0,0 0 0,0 0 0,0 1 0,0-1 0,0-1 0,1 1 0,0 1 0,-1-1 0,1 0 0,0 0 0,-1 1 0,1-1 0,0 0 0,0 1 0,0-1 0,0 1 0,0-1 0,0 1 0,-1 0 0,1-1 0,0 1 0,0 0 0,0 0 0,0-1 0,0 1 0,0 0 0,0 0 0,0 0 0,2 0 0,9 1 0,-1-1 0,1 2 0,-1-1 0,13 5 0,35 4 0,-42-10 0,-5 1 0,-1 0 0,0-1 0,0 0 0,0-1 0,18-4 0,-28 5 0,-1 0 0,0 0 0,1 0 0,-1 0 0,1 0 0,-1 0 0,0 0 0,1-1 0,-1 1 0,1 0 0,-1 0 0,0 0 0,1-1 0,-1 1 0,0 0 0,1 0 0,-1-1 0,0 1 0,0 0 0,1-1 0,-1 1 0,0 0 0,0-1 0,1 1 0,-1-1 0,0 1 0,0 0 0,0-1 0,0 1 0,0-1 0,0 1 0,1 0 0,-1-1 0,0 1 0,0-1 0,0 1 0,0 0 0,0-1 0,-1 0 0,-13-16 0,-28-10 0,40 26 0,-52-21 0,46 20 0,0-1 0,0 0 0,1 0 0,-1-1 0,-12-7 0,18 9 0,0 0 0,-1-1 0,1 1 0,0-1 0,0 1 0,0-1 0,0 0 0,1 1 0,-1-1 0,1 0 0,0 0 0,0 0 0,0 0 0,0-1 0,0 1 0,1 0 0,-1 0 0,1-7 0,0 2 0,1-1 0,0 0 0,1 0 0,-1 1 0,2-1 0,-1 1 0,1 0 0,1 0 0,-1 0 0,2 0 0,-1 0 0,1 1 0,9-12 0,-12 16 0,1-1 0,0 0 0,0 1 0,0 0 0,0 0 0,1 0 0,-1 0 0,1 0 0,0 1 0,0-1 0,0 1 0,0 0 0,0 0 0,0 1 0,1-1 0,-1 1 0,0 0 0,1 0 0,-1 1 0,1-1 0,-1 1 0,1 0 0,-1 0 0,1 0 0,-1 1 0,1 0 0,8 2 0,-9-1 0,-1 0 0,1 0 0,-1 1 0,0-1 0,0 1 0,0 0 0,0 0 0,0 0 0,-1 1 0,1-1 0,-1 0 0,0 1 0,0 0 0,0-1 0,0 1 0,-1 0 0,1 0 0,-1 0 0,0 0 0,-1 0 0,2 8 0,-1-3 0,0-1 0,-1 0 0,0 1 0,-1-1 0,1 0 0,-1 0 0,-1 1 0,0-1 0,0 0 0,-4 9 0,4-14 0,0 0 0,0-1 0,0 1 0,-1 0 0,1-1 0,-1 0 0,0 1 0,0-1 0,0 0 0,0 0 0,0-1 0,0 1 0,0-1 0,-1 1 0,1-1 0,0 0 0,-1 0 0,1-1 0,-1 1 0,1-1 0,-1 1 0,0-1 0,1 0 0,-1-1 0,1 1 0,-1-1 0,-5-1 0,6 2 0,0 0 0,-1-1 0,1 0 0,0 0 0,0 0 0,-1 0 0,1 0 0,0-1 0,0 1 0,0-1 0,1 0 0,-1 0 0,0 0 0,1 0 0,-1 0 0,1-1 0,0 1 0,-1-1 0,1 1 0,0-1 0,1 0 0,-1 0 0,0 0 0,1 0 0,0 0 0,0 0 0,0-1 0,0 1 0,-1-4 0,4-1 0,0 1 0,0 0 0,0-1 0,1 1 0,0 1 0,0-1 0,1 0 0,-1 1 0,2 0 0,-1-1 0,1 2 0,0-1 0,0 0 0,0 1 0,1 0 0,0 1 0,0-1 0,0 1 0,9-5 0,-13 8 0,-1 1 0,1-1 0,0 1 0,-1-1 0,1 1 0,0 0 0,0 0 0,-1 0 0,1 0 0,0 0 0,0 0 0,-1 0 0,1 0 0,0 1 0,0-1 0,-1 1 0,1-1 0,0 1 0,-1-1 0,1 1 0,-1 0 0,1 0 0,-1 0 0,3 2 0,-2-1 0,0 1 0,-1 0 0,1-1 0,0 1 0,-1 0 0,0 0 0,0 0 0,0-1 0,0 1 0,0 1 0,0-1 0,-1 0 0,1 3 0,-1 2 0,1-1 0,-1 1 0,-1 0 0,1-1 0,-1 1 0,-1-1 0,1 1 0,-1-1 0,-1 1 0,1-1 0,-6 9 0,5-11 0,-1 0 0,-1 0 0,1 0 0,-1-1 0,0 1 0,0-1 0,0 0 0,0-1 0,-1 1 0,1-1 0,-1 0 0,0-1 0,0 1 0,0-1 0,0 0 0,-1-1 0,1 1 0,0-1 0,-1-1 0,1 1 0,-1-1 0,1 0 0,-1 0 0,1-1 0,0 0 0,-1 0 0,-10-4 0,16 5 0,0 0 0,0 0 0,0-1 0,1 1 0,-1 0 0,0-1 0,0 1 0,1 0 0,-1-1 0,0 1 0,0-1 0,1 1 0,-1-1 0,0 1 0,1-1 0,-1 1 0,1-1 0,-1 0 0,1 1 0,-1-1 0,1 0 0,-1 0 0,1 1 0,0-1 0,0 0 0,-1 0 0,1 0 0,0 1 0,0-1 0,-1-1 0,2 0 0,0 1 0,0-1 0,-1 1 0,1 0 0,0 0 0,0 0 0,0-1 0,0 1 0,1 0 0,-1 0 0,0 0 0,0 0 0,0 1 0,1-1 0,1-1 0,5-2 0,1 0 0,0 0 0,0 1 0,14-3 0,44 0 0,-65 5 0,0 1 0,0 0 0,0 0 0,0 0 0,0 0 0,0 0 0,1 0 0,-1 0 0,0 1 0,0-1 0,0 1 0,0 0 0,0 0 0,0-1 0,0 1 0,0 0 0,-1 1 0,1-1 0,0 0 0,0 0 0,-1 1 0,1-1 0,-1 1 0,1 0 0,-1-1 0,0 1 0,2 2 0,-4-1 0,1 0 0,-1 0 0,1 1 0,-1-1 0,0 0 0,0-1 0,-1 1 0,1 0 0,0 0 0,-1 0 0,0-1 0,0 1 0,0-1 0,0 1 0,0-1 0,0 0 0,0 0 0,-5 3 0,3-5 0,5-7 0,8-11 0,-5 14 0,1 0 0,-1 1 0,1 0 0,0 0 0,0 0 0,0 1 0,0-1 0,1 1 0,-1 1 0,0-1 0,1 1 0,-1 0 0,1 0 0,0 0 0,-1 1 0,1 0 0,6 0 0,14 2 0,0 1 0,37 9 0,-19-3 0,-43-6 0,-12 3 0,-13 3 0,-57-3 0,58-5 0,-1 1 0,-29 6 0,24-3 0,0-2 0,0 0 0,-1-2 0,-55-6 0,83 5 0,0 0 0,0 0 0,0 0 0,0 0 0,0-1 0,0 1 0,0-1 0,0 0 0,0 1 0,1-1 0,-1 0 0,0 0 0,0 0 0,1 0 0,-1-1 0,-2-1 0,3 2 0,1 0 0,-1 0 0,1 0 0,0 0 0,-1 0 0,1 0 0,0-1 0,-1 1 0,1 0 0,0 0 0,0 0 0,0 0 0,0 0 0,0 0 0,0 0 0,1 0 0,-1 0 0,0-1 0,0 1 0,1 0 0,0-1 0,2-4 0,0 0 0,1 1 0,0 0 0,0 0 0,0 0 0,0 0 0,1 1 0,6-6 0,-5 5 0,0-1 0,-1 0 0,0 0 0,0-1 0,6-8 0,22-28 0,-29 38 0,0 1 0,0-1 0,-1-1 0,0 1 0,0 0 0,0-1 0,-1 0 0,1 1 0,-1-1 0,2-12 0,15-34 0,-17 50 0,-1 0 0,1-1 0,0 1 0,0 0 0,0 0 0,0-1 0,0 2 0,1-1 0,-1 0 0,1 0 0,-1 1 0,1-1 0,-1 1 0,1 0 0,0 0 0,5-2 0,-7 3 0,0 0 0,-1-1 0,1 1 0,0 0 0,-1 0 0,1 0 0,0-1 0,0 1 0,-1 0 0,1 0 0,0 0 0,0 0 0,-1 0 0,1 0 0,0 0 0,-1 1 0,1-1 0,0 0 0,0 0 0,-1 0 0,1 1 0,0-1 0,-1 0 0,1 1 0,0-1 0,-1 1 0,1-1 0,-1 1 0,1-1 0,-1 1 0,1-1 0,-1 1 0,1-1 0,-1 1 0,1 0 0,-1-1 0,0 1 0,1 0 0,-1-1 0,0 1 0,0 0 0,1 0 0,-1-1 0,0 2 0,0 0 0,0 0 0,0 0 0,-1-1 0,1 1 0,-1 0 0,1-1 0,-1 1 0,1 0 0,-1-1 0,0 1 0,0-1 0,0 1 0,0-1 0,0 0 0,0 1 0,0-1 0,0 0 0,0 1 0,-2 0 0,-8 4 0,0 0 0,0 0 0,-1-1 0,1-1 0,-1 0 0,-13 3 0,12-5 0,1 2 0,1 0 0,-1 0 0,0 1 0,-17 11 0,26-14 0,0 1 0,0 0 0,1 0 0,-1 0 0,1 0 0,0 0 0,0 1 0,0-1 0,1 0 0,-1 1 0,1 0 0,0-1 0,0 1 0,0 0 0,0 0 0,0-1 0,1 9 0,-1 9 0,1 1 0,3 23 0,0-7 0,-2-28 0,-1 0 0,2 0 0,-1 0 0,1 0 0,1-1 0,0 1 0,0-1 0,1 1 0,0-1 0,1 0 0,0 0 0,0-1 0,1 0 0,0 1 0,1-2 0,10 11 0,-11-13 0,0 0 0,0 0 0,0-1 0,1 0 0,-1 0 0,1-1 0,0 0 0,1 0 0,-1 0 0,0-1 0,1 0 0,-1-1 0,1 0 0,-1 0 0,1 0 0,0-1 0,-1 0 0,1-1 0,0 0 0,-1 0 0,1 0 0,8-4 0,58-11 0,-70 15 0,0 1 0,0-1 0,-1 1 0,1 0 0,0 0 0,0 0 0,-1 1 0,1-1 0,0 1 0,-1 0 0,1 0 0,0 0 0,-1 0 0,1 1 0,-1-1 0,0 1 0,4 3 0,-6-5 0,-1 0 0,1 1 0,-1-1 0,0 1 0,1-1 0,-1 1 0,0-1 0,1 1 0,-1-1 0,0 1 0,0-1 0,1 1 0,-1 0 0,0-1 0,0 1 0,0-1 0,0 1 0,0-1 0,0 1 0,0 0 0,0-1 0,0 1 0,0-1 0,0 1 0,0 0 0,0-1 0,-1 1 0,1-1 0,0 1 0,0-1 0,-1 1 0,1 0 0,-17 16 0,0 1 0,17-18 0,0 1 0,0-1 0,-1 1 0,1 0 0,0-1 0,0 1 0,0-1 0,0 1 0,0-1 0,0 1 0,0-1 0,0 1 0,0-1 0,0 1 0,0-1 0,1 1 0,-1 0 0,0-1 0,0 1 0,0-1 0,1 1 0,-1-1 0,0 0 0,1 1 0,-1-1 0,0 1 0,1-1 0,-1 0 0,0 1 0,1-1 0,-1 1 0,1-1 0,-1 0 0,1 0 0,-1 1 0,2-1 0,-1 2 0,1-1 0,0 1 0,0-1 0,-1 1 0,1 0 0,-1 0 0,1 0 0,-1 0 0,0 0 0,0 0 0,0 0 0,1 3 0,-2-4 0,0-1 0,1 1 0,-1-1 0,0 1 0,0-1 0,0 1 0,0-1 0,0 1 0,0-1 0,0 1 0,0-1 0,0 1 0,0-1 0,-1 1 0,1-1 0,0 1 0,0-1 0,0 1 0,0-1 0,-1 1 0,1-1 0,0 1 0,-1-1 0,1 0 0,0 1 0,-1-1 0,1 0 0,0 1 0,-1-1 0,1 0 0,-1 1 0,1-1 0,0 0 0,-1 0 0,1 0 0,-1 1 0,1-1 0,-1 0 0,1 0 0,-1 0 0,1 0 0,-1 0 0,1 0 0,-1 0 0,1 0 0,-1 0 0,1 0 0,-1 0 0,1 0 0,-1 0 0,1 0 0,-1 0 0,1-1 0,-1 1 0,1 0 0,-1 0 0,1-1 0,0 1 0,-1 0 0,1 0 0,-1-1 0,-2-1 0,1 0 0,0 1 0,-1-1 0,1 0 0,0-1 0,0 1 0,0 0 0,0 0 0,1-1 0,-1 1 0,0-1 0,1 0 0,0 1 0,0-1 0,0 0 0,-2-5 0,-11-50 0,10 25 0,5 27 0,-1 0 0,-1 0 0,1 0 0,-1 0 0,0 0 0,-1 0 0,1 0 0,-1 0 0,0 1 0,0-1 0,-1 1 0,0-1 0,0 1 0,0 0 0,-1 0 0,1 0 0,-1 0 0,0 1 0,-6-5 0,10 8 0,-1 1 0,0-1 0,1 1 0,-1-1 0,1 1 0,-1 0 0,0-1 0,1 1 0,-1 0 0,0-1 0,1 1 0,-1 0 0,0 0 0,0-1 0,1 1 0,-1 0 0,0 0 0,0 0 0,1 0 0,-1 0 0,0 0 0,0 0 0,1 0 0,-1 1 0,0-1 0,0 0 0,1 0 0,-1 0 0,0 1 0,1-1 0,-1 1 0,0-1 0,1 0 0,-2 2 0,1 0 0,0 0 0,-1 0 0,1 0 0,1 0 0,-1 0 0,0 0 0,0 0 0,1 1 0,-1-1 0,1 0 0,0 4 0,-1 3 0,1-1 0,0 0 0,1 0 0,0 0 0,0 0 0,3 10 0,-2-13 0,1-1 0,-1 0 0,1 0 0,0-1 0,0 1 0,1-1 0,-1 1 0,1-1 0,-1 0 0,1 0 0,0-1 0,0 1 0,0-1 0,1 0 0,-1 0 0,0 0 0,1-1 0,-1 1 0,1-1 0,0 0 0,-1 0 0,1-1 0,0 0 0,0 1 0,-1-2 0,1 1 0,0 0 0,0-1 0,-1 0 0,1 0 0,5-2 0,-9 3 0,-1 0 0,1 0 0,-1-1 0,1 1 0,-1 0 0,1 0 0,-1 0 0,0 0 0,1 0 0,-1-1 0,1 1 0,-1 0 0,1 0 0,-1-1 0,0 1 0,1 0 0,-1-1 0,0 1 0,1 0 0,-1-1 0,0 1 0,1-1 0,-1 1 0,0 0 0,0-1 0,0 1 0,1-1 0,-1 1 0,0-1 0,0 1 0,0-1 0,0 0 0,-11-10 0,-24-3 0,6 9 0,18 3 0,-1 0 0,1 0 0,0-1 0,0 0 0,-12-6 0,20 8 0,1-1 0,-1 0 0,0 1 0,0-1 0,1 0 0,-1-1 0,1 1 0,0 0 0,0-1 0,0 1 0,0-1 0,0 0 0,0 0 0,1 0 0,-1 0 0,1 0 0,0 0 0,0 0 0,0 0 0,0 0 0,1 0 0,-1-6 0,0-7 0,2-1 0,0 1 0,1-1 0,7-30 0,2-9 0,-2 14 0,-6 36 0,-1 0 0,-1 0 0,1-1 0,-1 1 0,0-1 0,-1 1 0,0-1 0,0 1 0,0-1 0,-2-10 0,2 17 0,0-1 0,0 1 0,0-1 0,0 1 0,0-1 0,0 1 0,0-1 0,0 1 0,-1-1 0,1 1 0,0-1 0,0 1 0,-1-1 0,1 1 0,0 0 0,0-1 0,-1 1 0,1-1 0,0 1 0,-1 0 0,1-1 0,-1 1 0,1 0 0,0-1 0,-1 1 0,1 0 0,-1 0 0,1-1 0,-1 1 0,1 0 0,-1 0 0,1 0 0,-1 0 0,1 0 0,-1 0 0,0 0 0,-14 15 0,-6 29 0,13 9 0,9-48 0,-1 1 0,-1-1 0,1 1 0,-1-1 0,0 0 0,0 0 0,0 1 0,-1-1 0,0 0 0,0 0 0,0 0 0,-4 6 0,6-11 0,0 0 0,-1 1 0,1-1 0,0 0 0,0 1 0,-1-1 0,1 0 0,0 0 0,-1 1 0,1-1 0,0 0 0,-1 0 0,1 1 0,0-1 0,-1 0 0,1 0 0,-1 0 0,1 0 0,0 0 0,-1 1 0,1-1 0,-1 0 0,1 0 0,0 0 0,-1 0 0,1 0 0,-1 0 0,1 0 0,-1-1 0,1 1 0,0 0 0,-1 0 0,1 0 0,-1 0 0,1 0 0,0-1 0,-1 1 0,1 0 0,0 0 0,-1-1 0,1 1 0,-9-22 0,3-23 0,3 110 0,3-39 0,1 0 0,6 38 0,-7-62 0,0 0 0,1 0 0,-1 0 0,1 0 0,0 0 0,-1 0 0,1-1 0,0 1 0,0 0 0,0 0 0,0-1 0,0 1 0,1 0 0,-1-1 0,0 1 0,1-1 0,-1 0 0,1 0 0,0 1 0,-1-1 0,1 0 0,0 0 0,-1 0 0,1-1 0,0 1 0,0 0 0,0-1 0,3 1 0,-3-1 0,0 0 0,0-1 0,1 1 0,-1-1 0,0 1 0,0-1 0,0 0 0,0 0 0,0 0 0,0 0 0,0 0 0,-1-1 0,1 1 0,0 0 0,-1-1 0,1 0 0,-1 1 0,1-1 0,-1 0 0,0 1 0,1-1 0,-1 0 0,0 0 0,0 0 0,1-3 0,3-9 0,4-4 0,-2 41 0,-8-22 4,1 1 0,0-1 0,1 1 0,-1 0 0,0-1 0,0 1 0,1-1 0,-1 1 0,1-1 0,-1 1 0,1-1 0,-1 0 0,1 1 0,0-1 0,0 0 0,0 1 0,0-1 0,0 0 0,0 0 0,0 0 0,0 0 0,0 0 0,1 0 0,-1 0 0,0 0 0,1 0 0,-1-1 0,0 1 0,4 0 0,-4-1-61,1 0 0,0 0 0,0-1 0,0 1-1,-1-1 1,1 1 0,0-1 0,-1 0 0,1 1 0,-1-1 0,1 0 0,-1 0-1,1 0 1,-1 0 0,0-1 0,1 1 0,-1 0 0,0-1 0,0 1 0,0 0 0,0-1-1,0 1 1,0-1 0,0 0 0,0-1 0,7-13-6769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44:53.105"/>
    </inkml:context>
    <inkml:brush xml:id="br0">
      <inkml:brushProperty name="width" value="0.05" units="cm"/>
      <inkml:brushProperty name="height" value="0.05" units="cm"/>
      <inkml:brushProperty name="color" value="#FFFFFF"/>
    </inkml:brush>
  </inkml:definitions>
  <inkml:trace contextRef="#ctx0" brushRef="#br0">55 1 24575,'0'45'0,"0"-41"0,0-6 0,0-24 0,0 22 0,0 7 0,0 17 0,-5 31 0,32-121 0,-25 100 0,0-23 0,-1-31 0,2 7 0,4 16 0,17 26 0,-19-19 0,-4-3 0,1-1 0,-1 0 0,0 1 0,0-1 0,0 1 0,0-1 0,0 1 0,-1-1 0,1 1 0,-1-1 0,1 1 0,-1 0 0,0-1 0,0 1 0,-1 4 0,1-6 0,0 1 0,-1-1 0,1 0 0,0 0 0,0 1 0,-1-1 0,1 0 0,-1 0 0,1 0 0,-1 1 0,1-1 0,-1 0 0,0 0 0,0 0 0,0 0 0,1 0 0,-1-1 0,0 1 0,0 0 0,0 0 0,0 0 0,0-1 0,0 1 0,-1-1 0,1 1 0,0-1 0,0 1 0,0-1 0,-1 1 0,1-1 0,0 0 0,-2 0 0,1 0 0,0 1 0,1-1 0,-1-1 0,1 1 0,-1 0 0,0 0 0,1 0 0,-1-1 0,1 1 0,-1-1 0,1 1 0,-1-1 0,1 0 0,0 0 0,-1 0 0,1 1 0,0-1 0,-1 0 0,1-1 0,0 1 0,0 0 0,0 0 0,0 0 0,0-1 0,0 1 0,0 0 0,1-1 0,-1 1 0,0-1 0,1 1 0,-1-1 0,1 1 0,0-1 0,-1 1 0,1-1 0,0 0 0,0 1 0,0-1 0,0 1 0,0-1 0,0 0 0,1-2 0,-1 4 0,0-1 0,0 1 0,1 0 0,-1 0 0,0 0 0,0 0 0,0-1 0,0 1 0,0 0 0,0 0 0,1 0 0,-1 0 0,0 0 0,0-1 0,0 1 0,0 0 0,1 0 0,-1 0 0,0 0 0,0 0 0,0 0 0,0 0 0,1 0 0,-1 0 0,0 0 0,0 0 0,0 0 0,1 0 0,-1 0 0,0 0 0,0 0 0,0 0 0,1 0 0,-1 0 0,0 0 0,0 0 0,0 0 0,1 0 0,-1 0 0,0 0 0,0 0 0,0 0 0,0 1 0,1-1 0,-1 0 0,0 0 0,0 0 0,10 13 0,-10-13 0,1 1 0,-1 0 0,0-1 0,1 1 0,-1 0 0,0 0 0,1-1 0,-1 1 0,0 0 0,0 0 0,0-1 0,0 1 0,0 0 0,0 0 0,0-1 0,0 1 0,0 0 0,0 0 0,0-1 0,0 1 0,-1 0 0,1 0 0,0-1 0,-1 1 0,1 0 0,0-1 0,-1 1 0,1 0 0,-1-1 0,1 1 0,-1-1 0,1 1 0,-1-1 0,1 1 0,-1-1 0,0 1 0,1-1 0,-1 1 0,0-1 0,1 0 0,-1 1 0,0-1 0,1 0 0,-1 0 0,-1 1 0,-27 0 0,28-1 0,0 0 0,-1-1 0,1 1 0,0 0 0,-1 0 0,1 0 0,0 0 0,0 0 0,-1 0 0,1 0 0,0 0 0,-1 0 0,1 1 0,0-1 0,0 0 0,-1 1 0,1-1 0,0 1 0,0 0 0,0-1 0,0 1 0,0 0 0,0 0 0,0-1 0,0 1 0,0 0 0,0 0 0,0 0 0,1 0 0,-1 0 0,0 0 0,0 1 0,1-1 0,-1 0 0,1 0 0,-1 0 0,1 1 0,0-1 0,0 0 0,-1 0 0,1 1 0,0-1 0,0 0 0,0 1 0,0-1 0,0 0 0,1 0 0,-1 1 0,1 1 0,-2-2 0,1 0 0,0 1 0,0-1 0,0 1 0,0-1 0,1 1 0,-1-1 0,0 1 0,0-1 0,1 1 0,-1-1 0,1 0 0,0 1 0,-1-1 0,1 0 0,0 1 0,0-1 0,0 0 0,-1 0 0,1 0 0,1 0 0,-1 0 0,0 0 0,0 0 0,0 0 0,0 0 0,1 0 0,-1-1 0,0 1 0,1-1 0,1 2 0,-1-2 0,0 0 0,1 0 0,-1-1 0,1 1 0,-1 0 0,0-1 0,1 1 0,-1-1 0,0 0 0,0 0 0,1 0 0,-1 0 0,0 0 0,0 0 0,0-1 0,0 1 0,0 0 0,2-3 0,0 2 0,1 0 0,0 0 0,0 1 0,0 0 0,0 0 0,0 0 0,0 1 0,0 0 0,0 0 0,0 0 0,0 0 0,0 1 0,0 0 0,-1 0 0,8 2 0,-12-53 0,0-3-1365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45:09.658"/>
    </inkml:context>
    <inkml:brush xml:id="br0">
      <inkml:brushProperty name="width" value="0.05" units="cm"/>
      <inkml:brushProperty name="height" value="0.05" units="cm"/>
      <inkml:brushProperty name="color" value="#FFFFFF"/>
    </inkml:brush>
  </inkml:definitions>
  <inkml:trace contextRef="#ctx0" brushRef="#br0">9 0 24575,'-2'5'0,"1"-1"0,-1 0 0,1 1 0,0-1 0,0 1 0,1-1 0,-1 1 0,1-1 0,0 1 0,0-1 0,1 1 0,-1 0 0,1-1 0,2 8 0,-2-12 3,1-1 1,-1 0-1,0 1 0,0-1 0,0 0 0,0 1 0,0-1 0,0 0 1,0 0-1,-1 0 0,1 0 0,0 0 0,0 0 0,-1 0 0,1 0 0,0 0 1,-1 0-1,1 0 0,-1 0 0,0 0 0,1-1 0,-1 1 0,0-1 1,7-11-1445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02:45:11.622"/>
    </inkml:context>
    <inkml:brush xml:id="br0">
      <inkml:brushProperty name="width" value="0.05" units="cm"/>
      <inkml:brushProperty name="height" value="0.05" units="cm"/>
      <inkml:brushProperty name="color" value="#FFFFFF"/>
    </inkml:brush>
  </inkml:definitions>
  <inkml:trace contextRef="#ctx0" brushRef="#br0">40 26 24575,'-3'-25'0,"2"25"0,1 0 0,0 0 0,0 0 0,0 0 0,-1 0 0,1 0 0,0 0 0,0 0 0,0 0 0,-1 0 0,1 0 0,0 0 0,0 0 0,-1 0 0,1 0 0,0 0 0,0 0 0,0 0 0,-1 0 0,1 0 0,0 0 0,0 0 0,0 1 0,-1-1 0,1 0 0,0 0 0,0 0 0,0 0 0,0 0 0,-1 1 0,1-1 0,0 0 0,0 0 0,0 0 0,0 0 0,0 1 0,0-1 0,-1 0 0,1 0 0,0 0 0,0 1 0,0-1 0,0 0 0,0 0 0,0 1 0,0-1 0,-19 48 0,10-25 0,10-29 7,0-1 0,-1 1-1,0-1 1,0 1 0,-1-12-1,-1-4-1411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4:55.783"/>
    </inkml:context>
    <inkml:brush xml:id="br0">
      <inkml:brushProperty name="width" value="0.05" units="cm"/>
      <inkml:brushProperty name="height" value="0.05" units="cm"/>
      <inkml:brushProperty name="color" value="#FFFFFF"/>
    </inkml:brush>
  </inkml:definitions>
  <inkml:trace contextRef="#ctx0" brushRef="#br0">24 0 24575,'0'2'0,"1"0"0,-1 0 0,1 1 0,-1-1 0,1 0 0,0 0 0,0 0 0,0-1 0,0 1 0,0 0 0,1 0 0,-1 0 0,0-1 0,3 3 0,-2-2 0,0 0 0,-1-1 0,1 1 0,-1 0 0,0 0 0,1 0 0,-1 0 0,0 0 0,0 0 0,0 1 0,-1-1 0,1 0 0,0 1 0,0 3 0,-1-2 0,0 2 0,1 0 0,-1 0 0,0-1 0,-1 1 0,1 0 0,-1-1 0,0 1 0,-1-1 0,1 1 0,-1-1 0,0 0 0,0 1 0,-1-1 0,-4 6 0,-22 38 0,28-47 0,0 0 0,0 0 0,0 0 0,0-1 0,1 1 0,-1 0 0,1 0 0,-1 0 0,1 0 0,-1 0 0,1 0 0,0 1 0,0-1 0,0 0 0,0 0 0,1 0 0,-1 0 0,0 0 0,1 0 0,-1 0 0,1 0 0,0 0 0,0 0 0,0-1 0,1 3 0,2-1-1365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5:37.914"/>
    </inkml:context>
    <inkml:brush xml:id="br0">
      <inkml:brushProperty name="width" value="0.05" units="cm"/>
      <inkml:brushProperty name="height" value="0.05" units="cm"/>
      <inkml:brushProperty name="color" value="#FFFFFF"/>
    </inkml:brush>
  </inkml:definitions>
  <inkml:trace contextRef="#ctx0" brushRef="#br0">374 138 24575,'-5'3'0,"1"0"0,-1 1 0,0-2 0,0 1 0,-1-1 0,1 1 0,-9 1 0,13-3 0,0-1 0,0 1 0,0-1 0,-1 1 0,1-1 0,0 0 0,0 1 0,-1-1 0,1 0 0,0 0 0,0 0 0,-1 0 0,1 0 0,0 0 0,0 0 0,-1-1 0,1 1 0,0 0 0,0-1 0,0 1 0,-1-1 0,1 1 0,0-1 0,0 0 0,0 1 0,0-1 0,0 0 0,0 0 0,0 1 0,0-1 0,1 0 0,-1 0 0,-1-2 0,0-2 0,1 0 0,0 1 0,1-1 0,-1 0 0,1 0 0,0 0 0,0-7 0,0 4 0,1 6 0,-1 0 0,0 0 0,1 1 0,-1-1 0,0 0 0,0 0 0,0 1 0,-1-1 0,1 0 0,0 0 0,-1 1 0,1-1 0,-1 0 0,1 1 0,-1-1 0,0 1 0,0-1 0,0 0 0,0 1 0,0 0 0,0-1 0,-2-1 0,1 3 0,0 0 0,-1 0 0,1 0 0,0 0 0,0 0 0,0 1 0,-1-1 0,1 1 0,0 0 0,0-1 0,0 1 0,0 0 0,0 0 0,0 0 0,0 0 0,0 1 0,-2 1 0,-15 10 0,-1 0 0,2 2 0,0 0 0,-20 21 0,42-50 0,-1-1 0,-1 0 0,-1 0 0,0-23 0,-1 38 0,0-1 0,0 1 0,0 0 0,0 0 0,0-1 0,0 1 0,-1 0 0,1 0 0,0-1 0,0 1 0,0 0 0,0 0 0,-1-1 0,1 1 0,0 0 0,0 0 0,0 0 0,-1 0 0,1-1 0,0 1 0,0 0 0,-1 0 0,1 0 0,0 0 0,0 0 0,-1 0 0,1 0 0,0 0 0,-1 0 0,1 0 0,0 0 0,0 0 0,-1 0 0,1 0 0,0 0 0,-1 0 0,1 0 0,0 0 0,0 0 0,-1 0 0,-12 11 0,-9 20 0,21-29 0,-10 13 0,8-11 0,-1 0 0,1 1 0,0-1 0,0 1 0,0 0 0,0 0 0,1 0 0,0 0 0,0 1 0,0-1 0,-1 11 0,3-15 0,0-1 0,0 0 0,0 0 0,0 0 0,0 1 0,0-1 0,0 0 0,0 0 0,0 0 0,0 1 0,0-1 0,0 0 0,0 0 0,0 0 0,0 1 0,0-1 0,0 0 0,1 0 0,-1 0 0,0 1 0,0-1 0,0 0 0,0 0 0,0 0 0,1 0 0,-1 1 0,0-1 0,0 0 0,0 0 0,0 0 0,1 0 0,-1 0 0,0 0 0,0 0 0,0 0 0,1 0 0,-1 0 0,0 0 0,0 1 0,1-1 0,-1 0 0,0 0 0,0 0 0,0 0 0,1-1 0,-1 1 0,0 0 0,1 0 0,9-11 0,5-15 0,-11 17 0,-1-1 0,0 1 0,0-1 0,-1 0 0,1-20 0,-41 87 0,43-116 0,-4 55 0,-2-18 0,-10 35 0,7-7 0,-1 0 0,0 1 0,0 1 0,0-1 0,1 1 0,1 0 0,-1-1 0,1 2 0,-4 15 0,36-85 0,-26 50 0,-3 6 0,1 0 0,0 0 0,0 0 0,0 1 0,1-1 0,0 0 0,4-7 0,-2 60 0,-5-33 0,0-10 0,1 0 0,-1 0 0,1 0 0,0 0 0,0 0 0,1 1 0,-1-1 0,1 0 0,3 8 0,17-54 0,6-10 0,-26 50 0,0-1 0,0 0 0,1 0 0,-1 1 0,0-1 0,0 1 0,1-1 0,-1 1 0,1 0 0,0-1 0,-1 1 0,1 0 0,0 0 0,-1 0 0,1 0 0,0 1 0,0-1 0,0 0 0,0 1 0,0-1 0,0 1 0,0 0 0,0 0 0,0-1 0,0 1 0,2 1 0,-3-1 0,0 1 0,0 0 0,-1 0 0,1 0 0,0 0 0,0 0 0,-1 0 0,1 0 0,-1 0 0,1 0 0,-1 0 0,1 0 0,-1 0 0,0 0 0,1 0 0,-1 0 0,0 0 0,0 0 0,0 1 0,0-1 0,0 0 0,0 1 0,-1 36 0,0-26 0,0-7 0,1-1 0,-1 1 0,0 0 0,-1 0 0,1-1 0,-1 1 0,0-1 0,-3 6 0,-8 27 0,51-75 0,-23 25 0,-6 4 0,-29 27 0,-25 23 0,40-37 0,1 0 0,-1 1 0,1 0 0,-1 0 0,1 1 0,1-1 0,-7 12 0,16-22 0,-1-1 0,1 1 0,1 1 0,-1-1 0,13-6 0,0-1 0,29-19 0,2 2 0,0 2 0,105-38 0,-148 63 0,-7 5 0,-14 13 0,-25 15 0,22-19 0,-1 0 0,0-2 0,0 0 0,-1-2 0,0 0 0,-1 0 0,1-2 0,-1-1 0,-1 0 0,1-2 0,-1 0 0,1-1 0,-30-1 0,50-1 0,0 0 0,0 0 0,0 0 0,0 0 0,0 0 0,-1 0 0,1 0 0,0 0 0,0 0 0,0 0 0,0 0 0,0 0 0,-1 0 0,1 0 0,0 0 0,0 0 0,0 0 0,0 0 0,0 0 0,-1 0 0,1 0 0,0 0 0,0-1 0,0 1 0,0 0 0,0 0 0,0 0 0,0 0 0,-1 0 0,1 0 0,0 0 0,0 0 0,0-1 0,0 1 0,0 0 0,0 0 0,0 0 0,0 0 0,0 0 0,0-1 0,0 1 0,0 0 0,0 0 0,0 0 0,0 0 0,0 0 0,0-1 0,0 1 0,0 0 0,0 0 0,0 0 0,0 0 0,0 0 0,0-1 0,0 1 0,0 0 0,0 0 0,0 0 0,0 0 0,0 0 0,1 0 0,-1 0 0,0-1 0,0 1 0,0 0 0,0 0 0,0 0 0,15-11 0,19-7 0,0 7 0,1 2 0,1 1 0,-1 2 0,1 1 0,0 2 0,0 2 0,0 1 0,38 5 0,-74-5 0,0 0 0,0 0 0,0 0 0,1 0 0,-1 0 0,0 0 0,0 0 0,0 0 0,0 0 0,1 0 0,-1 0 0,0 0 0,0 0 0,0 0 0,0 0 0,1 0 0,-1 0 0,0 0 0,0 0 0,0 0 0,0 0 0,0 0 0,1 0 0,-1 0 0,0 0 0,0 0 0,0 0 0,0 1 0,0-1 0,1 0 0,-1 0 0,0 0 0,0 0 0,0 0 0,0 0 0,0 1 0,0-1 0,0 0 0,0 0 0,0 0 0,0 0 0,0 1 0,0-1 0,1 0 0,-1 0 0,0 0 0,0 0 0,0 0 0,0 1 0,0-1 0,-1 0 0,1 0 0,0 0 0,0 0 0,0 1 0,0-1 0,0 0 0,0 0 0,0 0 0,0 0 0,0 1 0,0-1 0,-1 0 0,-13 11 0,-20 7 0,-45 5 0,60-18 0,0 0 0,1 1 0,0 1 0,-23 11 0,90-27 0,468-131 0,-504 138 0,8-3 0,-45 14 0,-103 31 0,-229 38 0,277-69 0,94-10 0,11-1 0,0-1 0,45-11 0,-11-1 0,67-7 0,1 0 0,-206 50 0,24-8 0,22-8 0,-1-2 0,0-1 0,-1-2 0,0-1 0,-53 2 0,135-34 0,5 10 0,-20 6 0,1 1 0,40-5 0,-11 5 0,-40 4 0,1 1 0,-1 2 0,1 0 0,0 1 0,44 6 0,-111 16 0,-47 13 0,-164 39 0,109-53 0,205-44 0,-48 18 0,1 1 0,-1 0 0,1 0 0,20-3 0,25-1 0,103-11 0,-235 53 0,19-17 0,43-14 0,0 1 0,1 0 0,-1 1 0,1 0 0,0 1 0,-16 9 0,84-24 0,-30 2 0,55-6 0,-52 10 0,45-12 0,-190 43 0,-198 20 0,229-37 0,65-9 0,45-7 0,0-1 0,7-4 0,0 2 0,0 1 0,1 2 0,0 1 0,0 1 0,38 2 0,-82 3 0,1 0 0,0 0 0,0 1 0,0 1 0,0-1 0,-12 7 0,-22 4 0,-104 20 0,202-65 0,68-14 0,-47 19 0,-375 127 0,274-90 0,19-6 0,-1-1 0,1 0 0,-1-1 0,0 1 0,0-1 0,0-1 0,0 1 0,0-1 0,-11 0 0,52-53 0,-25 22 0,-9 29 0,1 0 0,-1 0 0,1 1 0,-1-1 0,0 0 0,0 0 0,1 0 0,-1 0 0,0 1 0,0-1 0,0 0 0,0 0 0,0 0 0,0 0 0,0 0 0,0 0 0,0 1 0,0-1 0,-1 0 0,1 0 0,0 0 0,0 0 0,-1 1 0,1-1 0,-1 0 0,1 0 0,-1 1 0,1-1 0,-2-1 0,-2 4 0,0 0 0,0 1 0,1-1 0,-1 1 0,0 0 0,1 0 0,0 0 0,-1 0 0,1 0 0,-3 6 0,-6 4 0,-13 7 0,24-19 0,16-13 0,-2 1 0,34-25 0,-44 34 0,1-1 0,-1 1 0,0 1 0,1-1 0,-1 0 0,1 1 0,-1 0 0,1 0 0,0 0 0,0 0 0,5 0 0,-54 35 0,25-25 0,15-7 0,1-1 0,0 1 0,-1 0 0,1 0 0,0 1 0,0-1 0,-7 7 0,15-9 0,-1 0 0,0 0 0,1 0 0,-1-1 0,0 1 0,0-1 0,1 0 0,-1 0 0,3-1 0,46-19 0,1 2 0,1 2 0,84-15 0,173-10 0,-227 33 0,-75 8 0,0-1 0,0 1 0,-1 1 0,1 0 0,13 1 0,-66 26 0,-41 4 0,-172 39 0,255-70 0,-42 5 0,43-5 0,1 1 0,0-1 0,0 0 0,0 0 0,-1 0 0,1-1 0,0 1 0,0 0 0,-1 0 0,1 0 0,0 0 0,0 0 0,0 0 0,-1 0 0,1 0 0,0 0 0,0 0 0,0 0 0,-1-1 0,1 1 0,0 0 0,0 0 0,0 0 0,0 0 0,0-1 0,-1 1 0,1 0 0,0 0 0,0 0 0,0-1 0,0 1 0,0 0 0,0 0 0,0 0 0,0-1 0,0 1 0,0 0 0,0 0 0,0 0 0,0-1 0,0 1 0,0 0 0,0 0 0,0-1 0,0 1 0,0 0 0,0 0 0,18-18 0,1 5 0,1 2 0,0 0 0,0 1 0,1 1 0,0 1 0,1 1 0,30-6 0,-2 4 0,1 1 0,59 0 0,-104 8 0,-6 3 0,-16 6 0,-22 7 0,-169 51 0,166-57 0,0-1 0,-1-1 0,-47 1 0,89-9 0,0 0 0,0 0 0,0 0 0,0 0 0,0-1 0,1 1 0,-1 0 0,0 0 0,0 0 0,0 0 0,0 0 0,0 0 0,0-1 0,1 1 0,-1 0 0,0 0 0,0 0 0,0 0 0,0-1 0,0 1 0,0 0 0,0 0 0,0 0 0,0 0 0,0-1 0,0 1 0,0 0 0,0 0 0,0 0 0,0-1 0,0 1 0,0 0 0,0 0 0,0 0 0,0 0 0,0-1 0,-1 1 0,1 0 0,0 0 0,0 0 0,0 0 0,0 0 0,0-1 0,0 1 0,0 0 0,-1 0 0,1 0 0,0 0 0,0 0 0,0 0 0,0 0 0,-1-1 0,1 1 0,0 0 0,0 0 0,0 0 0,0 0 0,-1 0 0,1 0 0,0 0 0,0 0 0,0 0 0,0 0 0,-1 0 0,1 0 0,0 0 0,21-19 0,30-16 0,-40 28 0,1 1 0,0 1 0,1 0 0,15-4 0,-14 6 0,-1-2 0,0 0 0,19-10 0,-32 15 0,0 0 0,0 0 0,0 0 0,0 0 0,0 0 0,0 0 0,0 0 0,-1 0 0,1 0 0,0 0 0,0 0 0,0 0 0,0 0 0,0 0 0,0 0 0,0 0 0,0 0 0,-1 0 0,1 0 0,0 0 0,0 0 0,0 0 0,0 0 0,0 0 0,0 0 0,0 0 0,0 0 0,-1 0 0,1-1 0,0 1 0,0 0 0,0 0 0,0 0 0,0 0 0,0 0 0,0 0 0,0 0 0,0 0 0,0 0 0,0 0 0,0-1 0,0 1 0,0 0 0,0 0 0,0 0 0,0 0 0,0 0 0,0 0 0,0 0 0,0 0 0,0-1 0,-21 3 0,-22 5 0,-133 24 0,495-124 0,-614 172 0,457-140 0,-149 53 0,-25 2 0,-23 0 0,-7 6 0,29-1 0,-1 0 0,1 1 0,-1 0 0,1 1 0,0 1 0,-1 0 0,1 1 0,-20 7 0,85-12 0,302-63 0,-412 93 0,-39 3 0,-1-4 0,-124 17 0,157-32 0,65-12 0,0 0 0,0 0 0,0 0 0,0 0 0,0 0 0,0 0 0,0 0 0,0-1 0,0 1 0,0 0 0,0 0 0,0 0 0,0 0 0,0 0 0,0 0 0,0 0 0,0 0 0,0 0 0,0-1 0,0 1 0,0 0 0,-1 0 0,1 0 0,0 0 0,0 0 0,0 0 0,0 0 0,0 0 0,23-11 0,33-10 0,-20 10 0,1 1 0,0 2 0,1 2 0,0 2 0,74 0 0,-111 4 0,-1 0 0,0 0 0,0 0 0,0 0 0,1 0 0,-1-1 0,0 1 0,0 0 0,1 0 0,-1 0 0,0 0 0,0 0 0,1 1 0,-1-1 0,0 0 0,0 0 0,0 0 0,1 0 0,-1 0 0,0 0 0,0 0 0,1 0 0,-1 0 0,0 1 0,0-1 0,0 0 0,0 0 0,1 0 0,-1 0 0,0 1 0,0-1 0,0 0 0,0 0 0,0 0 0,1 1 0,-1-1 0,0 0 0,0 0 0,0 0 0,0 1 0,0-1 0,0 0 0,0 0 0,0 1 0,0-1 0,0 0 0,0 0 0,0 1 0,0-1 0,0 0 0,0 0 0,0 0 0,0 1 0,0-1 0,-1 1 0,-14 13 0,-23 9 0,-2-5 0,29-15 0,1 1 0,-1 1 0,1 0 0,0 0 0,-17 14 0,74-18 0,49-17 0,175-7 0,-247 26 0,-38 6 0,-48 9 0,54-16 0,-36 11 0,12-3 0,-2-2 0,-58 8 0,188-34 0,-27 5 0,1 3 0,97-1 0,-265 38 0,-2-11 0,-1-4 0,-140-1 0,265-13 0,-1 0 0,29-8 0,10-1 0,-30 7 0,5-1 0,-1 1 0,1 2 0,43 2 0,-80 0 0,0 1 0,0-1 0,0 0 0,0 0 0,0 0 0,0 0 0,0 0 0,0 0 0,0 0 0,0 0 0,0 0 0,-1 1 0,1-1 0,0 0 0,0 0 0,0 0 0,0 0 0,0 0 0,0 0 0,0 1 0,0-1 0,0 0 0,0 0 0,0 0 0,0 0 0,0 0 0,0 0 0,0 1 0,0-1 0,0 0 0,0 0 0,0 0 0,1 0 0,-1 0 0,0 0 0,0 0 0,0 1 0,0-1 0,0 0 0,0 0 0,0 0 0,0 0 0,0 0 0,0 0 0,1 0 0,-1 0 0,0 0 0,0 0 0,0 0 0,0 1 0,0-1 0,0 0 0,1 0 0,-1 0 0,0 0 0,0 0 0,0 0 0,0 0 0,0 0 0,0 0 0,1 0 0,-1 0 0,0 0 0,0-1 0,-16 11 0,-22 5 0,-99 4 0,9-2 0,147-19 0,-1 0 0,28 2 0,16-1 0,-51 0 0,13-1 0,0 1 0,0 0 0,35 5 0,-132 13 0,33-14 0,-50-3 0,40 0 0,103-15 0,-8 0 0,487-58 0,-248 41 0,-253 27 0,3 1 0,-65 11 0,-115 16 0,-218 5 0,258-22 0,71-5 0,57-2 0,175-14 0,-57 1 0,66 0 0,270-9 0,-509 25 0,-58 11 0,-4 0 0,-712 51 0,854-76 0,-15 2 0,45-6 0,276-21 0,-253 30 0,138-19 0,-235 25 0,-9 1 0,-24 1 0,-42 6 0,-216 23 0,111-16 0,91-9 0,51-5 0,29-1 0,11-1 0,100-16 0,1 5 0,125 0 0,-19 1 0,-198 11 0,5 0 0,-43 5 0,-317 27 0,58-7 0,266-24 0,29-4 0,29-6 0,417-40 0,-320 38 0,-109 10 0,-46 2 0,-271 14 0,233-10 0,2-1 0,-159 18 0,277-27 0,4-4 0,148-16 0,-299 41 0,29-3 0,-522 55 0,459-56 0,158-24 0,41-7 0,337-30 0,-286 39 0,-53 7 0,-76 4 0,-19 0 0,-11 0 0,-238 14 0,50-1 0,21 6 0,330-50 0,233 2 0,-274 24 0,-20 4 0,-118 18 0,-19-5 0,-1-2 0,-106 3 0,-182 2 0,428-37 0,39 6 0,170 0 0,-612 23 0,250 0 0,264-47 0,-138 32 0,-13 1 0,0 1 0,0 2 0,57 2 0,-96 2 0,0 0 0,0 1 0,0-1 0,0 0 0,0 0 0,0 0 0,0 0 0,0 0 0,0 0 0,0 1 0,0-1 0,0 0 0,0 0 0,0 0 0,0 0 0,0 0 0,0 0 0,0 1 0,0-1 0,0 0 0,0 0 0,0 0 0,0 0 0,0 0 0,0 0 0,0 0 0,0 1 0,1-1 0,-1 0 0,0 0 0,0 0 0,0 0 0,0 0 0,0 0 0,0 0 0,0 0 0,0 0 0,0 0 0,1 1 0,-1-1 0,0 0 0,0 0 0,0 0 0,0 0 0,0 0 0,0 0 0,1 0 0,-1 0 0,0 0 0,0 0 0,0 0 0,0 0 0,0 0 0,0 0 0,1 0 0,-1 0 0,0 0 0,0 0 0,0 0 0,0-1 0,0 1 0,0 0 0,1 0 0,-16 7 0,-22 4 0,-44 2 0,0-3 0,-1-3 0,-96-6 0,194-1 0,0-2 0,1 0 0,19-5 0,19-3 0,188-9 0,-43 2 0,383-29 0,-389 30 0,-333 27 0,-38 7 0,-221 40 0,432-55 0,51-1 0,520-31 0,-479 26 0,-61-1 0,-41 2 0,-40 1 0,-108 11 0,62-3 0,-117 8 0,-620 45 0,757-54 0,38-4 0,27-3 0,392-30 0,219 0 0,20 21 0,-793 34 0,-397-4 0,85-5 0,390-9 0,253-32 0,304-4 0,-221 19 0,179 5 0,-293 7 0,-143 3 0,-36 4 0,-35 5 0,-504 32 0,160-20 0,369-24 0,21-1 0,0 0 0,1 0 0,-1 0 0,0 1 0,0 0 0,-9 3 0,78-15 0,-29 7 0,33-4 0,109 0 0,-78 6 0,772-27 0,-842 30 0,-19-1 0,0 1 0,0-2 0,0 1 0,0-1 0,10-2 0,-91 2 0,-339 19 0,-190 23 0,584-39 0,-34 6 0,48-8 0,6 0 0,29-6 0,383-39 0,3 37 0,-463 20 0,-41 2 0,-260 18 0,140-11 0,190-19 0,-12 0 0,52-11 0,48-9 0,0 3 0,116-10 0,147 13 0,-158 8 0,-172 4 0,28-1 0,0-1 0,31-7 0,-195 21 0,42 1 0,59-10 0,0 2 0,-32 8 0,81-11 0,18-4 0,251-44 0,-286 46 0,-1 0 0,0 0 0,1 1 0,-1-1 0,0 0 0,1 0 0,-1 0 0,1 0 0,-1 0 0,0 0 0,1 0 0,-1 0 0,0 0 0,1 0 0,-1-1 0,0 1 0,1 0 0,-1 0 0,0 0 0,1 0 0,-1 0 0,0-1 0,1 1 0,-1 0 0,0 0 0,0 0 0,1-1 0,-1 1 0,0 0 0,0-1 0,1 1 0,-1 0 0,0 0 0,0-1 0,0 1 0,0 0 0,0-1 0,1 1 0,-1 0 0,0-1 0,0 1 0,0 0 0,0-1 0,0 1 0,0-1 0,0 1 0,0 0 0,0-1 0,0 1 0,0 0 0,0-1 0,-1 1 0,1 0 0,0-1 0,0 1 0,0 0 0,0-1 0,-1 1 0,1-1 0,-1 1 0,0-1 0,0 1 0,0-1 0,0 1 0,1 0 0,-1-1 0,0 1 0,0 0 0,0 0 0,0 0 0,0 0 0,0 0 0,0 0 0,0 0 0,0 0 0,0 0 0,1 0 0,-1 0 0,0 1 0,0-1 0,0 0 0,0 0 0,-1 2 0,-37 20 0,-50 39 0,29-18 0,60-43 0,0 0 0,0 0 0,0 0 0,0 0 0,0 0 0,0-1 0,0 1 0,0 0 0,0 0 0,0 0 0,0 0 0,0 0 0,0 0 0,0 0 0,0 0 0,0-1 0,0 1 0,0 0 0,0 0 0,0 0 0,0 0 0,0 0 0,0 0 0,0 0 0,0 0 0,0 0 0,0 0 0,-1 0 0,1-1 0,0 1 0,0 0 0,0 0 0,0 0 0,0 0 0,0 0 0,0 0 0,0 0 0,0 0 0,-1 0 0,1 0 0,0 0 0,0 0 0,0 0 0,0 0 0,0 0 0,0 0 0,0 0 0,0 0 0,-1 0 0,1 0 0,0 0 0,0 0 0,0 0 0,8-17 0,15-18 0,-10 20 0,-1 1 0,0 0 0,16-28 0,-26 39 0,0-1 0,0 1 0,0-1 0,-1 0 0,0 1 0,1-1 0,-1 0 0,-1 0 0,1 0 0,0 0 0,-1 0 0,0 0 0,0 0 0,0 0 0,-1 0 0,1 0 0,-1 0 0,-1-5 0,1 8 0,1 1 0,0-1 0,-1 1 0,1-1 0,0 1 0,-1 0 0,1-1 0,-1 1 0,1 0 0,0 0 0,-1-1 0,1 1 0,-1 0 0,1 0 0,-1-1 0,1 1 0,-1 0 0,1 0 0,-1 0 0,1 0 0,-1 0 0,1 0 0,-1 0 0,1 0 0,-1 0 0,1 0 0,-1 0 0,1 0 0,-1 0 0,1 0 0,-1 1 0,1-1 0,-1 0 0,1 0 0,-1 1 0,1-1 0,-1 0 0,1 0 0,0 1 0,-1-1 0,1 0 0,0 1 0,-1-1 0,1 1 0,0-1 0,-1 1 0,1 0 0,-26 26 0,20-20 0,-23 14 0,24-19 0,1 0 0,-1 1 0,1 0 0,0 0 0,0 0 0,1 0 0,-1 1 0,0 0 0,-3 5 0,7-8 0,-1-1 0,1 0 0,0 0 0,0 0 0,0 0 0,0 0 0,0 1 0,0-1 0,0 0 0,0 0 0,0 0 0,0 0 0,0 0 0,0 1 0,0-1 0,0 0 0,0 0 0,0 0 0,0 0 0,0 0 0,0 0 0,0 1 0,0-1 0,0 0 0,1 0 0,-1 0 0,0 0 0,0 0 0,0 0 0,0 1 0,0-1 0,0 0 0,0 0 0,0 0 0,1 0 0,-1 0 0,0 0 0,0 0 0,0 0 0,0 0 0,0 0 0,0 0 0,1 0 0,-1 0 0,0 0 0,0 1 0,0-1 0,0 0 0,0 0 0,1 0 0,-1 0 0,0-1 0,0 1 0,0 0 0,15-2 0,10-6 0,24-12 0,71-17 0,-79 25 0,-132 65 0,61-36 0,13-9 0,1 0 0,1 1 0,0 1 0,0 1 0,-26 24 0,41-35 0,0 0 0,-1 0 0,1 0 0,0 0 0,0 1 0,-1-1 0,1 0 0,0 0 0,0 0 0,-1 1 0,1-1 0,0 0 0,0 0 0,0 1 0,0-1 0,-1 0 0,1 1 0,0-1 0,0 0 0,0 0 0,0 1 0,0-1 0,0 0 0,0 1 0,0-1 0,0 0 0,0 1 0,0-1 0,0 0 0,0 0 0,0 1 0,0-1 0,0 0 0,0 1 0,0-1 0,0 0 0,0 0 0,1 1 0,-1 0 0,14-3 0,17-9 0,1-5 0,1 2 0,62-18 0,19-7 0,-122 50 0,0-1 0,1-1 0,0 1 0,1 0 0,0 1 0,-8 20 0,14-30 0,0-1 0,0 0 0,0 0 0,0 1 0,0-1 0,0 0 0,0 1 0,0-1 0,0 0 0,0 1 0,0-1 0,0 0 0,0 0 0,0 1 0,0-1 0,0 0 0,0 1 0,0-1 0,0 0 0,0 1 0,0-1 0,0 0 0,1 0 0,-1 1 0,0-1 0,0 0 0,0 0 0,1 1 0,-1-1 0,0 0 0,0 0 0,0 0 0,1 1 0,-1-1 0,0 0 0,1 0 0,-1 0 0,0 0 0,1 0 0,12-6 0,14-21 0,-25 25 0,8-7 0,-8 7 0,0 1 0,0-1 0,0 1 0,0-1 0,0 0 0,0 0 0,-1 0 0,1 0 0,-1 0 0,1-1 0,-1 1 0,0 0 0,0-1 0,0 1 0,0 0 0,1-4 0,-34 37 0,-6 25 0,20-29 0,-39 47 0,96-133 0,-36 56 0,2-2 0,1-1 0,-1 0 0,0 0 0,0-1 0,0 1 0,-1-1 0,0 0 0,-1 0 0,6-15 0,-44 112 0,35-90 0,0 0 0,0 0 0,0 0 0,0 0 0,1 0 0,-1 0 0,0 0 0,0 0 0,0 0 0,0 0 0,0 0 0,1 0 0,-1 0 0,0 0 0,0 0 0,0 0 0,0 0 0,1 0 0,-1 0 0,0 1 0,0-1 0,0 0 0,0 0 0,0 0 0,1 0 0,-1 0 0,0 0 0,0 0 0,0 0 0,0 1 0,0-1 0,0 0 0,0 0 0,0 0 0,0 0 0,1 0 0,-1 1 0,0-1 0,0 0 0,0 0 0,0 0 0,0 0 0,0 0 0,0 1 0,0-1 0,0 0 0,0 0 0,0 0 0,0 0 0,0 1 0,0-1 0,0 0 0,0 0 0,-1 0 0,20-16 0,0 1 0,-17 16 0,-1-1 0,0 1 0,0 0 0,0-1 0,0 1 0,-1 0 0,1 0 0,0-1 0,0 1 0,0 0 0,-1 0 0,1 0 0,0 0 0,-1 0 0,1 0 0,-1 1 0,1-1 0,-1 0 0,0 0 0,1 0 0,-1 0 0,0 0 0,0 1 0,0-1 0,0 0 0,0 2 0,1-1 0,-1 1 0,0-1 0,1 0 0,-1 0 0,1 0 0,0 1 0,0-1 0,0 0 0,0 0 0,0 0 0,1 0 0,0 2 0,-1-4 0,-1 0 0,0 0 0,1 1 0,-1-1 0,0 0 0,0 0 0,1 1 0,-1-1 0,0 0 0,0 1 0,0-1 0,0 0 0,0 1 0,1-1 0,-1 1 0,0-1 0,0 0 0,0 1 0,0-1 0,0 0 0,0 1 0,0-1 0,0 1 0,0-1 0,0 0 0,0 1 0,0-1 0,-1 0 0,1 1 0,0-1 0,0 0 0,0 1 0,0-1 0,-1 0 0,1 1 0,-15 15 0,-18 7 0,14-13 0,-1-1 0,0-1 0,0-1 0,-22 4 0,41-10 0,1-1 0,0 0 0,-1 0 0,1 0 0,-1 0 0,1 0 0,0 0 0,-1 1 0,1-1 0,-1 0 0,1 0 0,0 0 0,-1 0 0,1 0 0,-1 0 0,1-1 0,0 1 0,-1 0 0,1 0 0,0 0 0,-1 0 0,1 0 0,-1 0 0,1-1 0,0 1 0,-1 0 0,1 0 0,0-1 0,0 1 0,-1 0 0,1 0 0,0-1 0,0 1 0,-1 0 0,1-1 0,0 1 0,0 0 0,0-1 0,-1 0 0,5-19 0,16-16 0,-14 31 0,1 0 0,-1 0 0,1 1 0,0 0 0,0 1 0,0-1 0,0 1 0,1 1 0,0 0 0,-1 0 0,1 0 0,0 1 0,0 0 0,0 0 0,-1 1 0,1 0 0,0 1 0,15 2 0,-25 1 0,-14 5 0,-20 6 0,-3-4 0,-1-2 0,-1-1 0,-48 2 0,89-10 0,0 0 0,0 0 0,0-1 0,0 1 0,0 0 0,0 0 0,0 0 0,0 0 0,0 0 0,0 0 0,1-1 0,-1 1 0,0 0 0,0 0 0,-1 0 0,1 0 0,0 0 0,0 0 0,0-1 0,0 1 0,0 0 0,0 0 0,0 0 0,0 0 0,0 0 0,0 0 0,0 0 0,0-1 0,0 1 0,0 0 0,0 0 0,0 0 0,-1 0 0,1 0 0,0 0 0,0 0 0,0 0 0,0 0 0,0 0 0,0 0 0,0 0 0,-1-1 0,1 1 0,0 0 0,0 0 0,0 0 0,0 0 0,0 0 0,0 0 0,-1 0 0,1 0 0,0 0 0,0 0 0,0 0 0,0 0 0,0 1 0,0-1 0,0 0 0,-1 0 0,1 0 0,0 0 0,0 0 0,0 0 0,0 0 0,0 0 0,0 0 0,-1 0 0,14-8 0,18-8 0,-8 10 0,0 2 0,1 0 0,-1 1 0,1 1 0,-1 1 0,28 3 0,-51-2 0,1 0 0,-1 0 0,0 0 0,1 0 0,-1 0 0,0 0 0,0 0 0,1 0 0,-1 0 0,0 0 0,1 0 0,-1 0 0,0 0 0,1 0 0,-1 0 0,0 0 0,0 0 0,1 0 0,-1 1 0,0-1 0,0 0 0,1 0 0,-1 0 0,0 1 0,0-1 0,1 0 0,-1 0 0,0 1 0,0-1 0,0 0 0,0 0 0,0 1 0,1-1 0,-1 0 0,0 0 0,0 1 0,0-1 0,0 0 0,0 1 0,0-1 0,0 0 0,0 1 0,0-1 0,0 0 0,0 1 0,0-1 0,0 0 0,0 0 0,0 1 0,-1-1 0,-11 20 0,-2 1 0,14-21 0,0 1 0,-1-1 0,1 0 0,0 1 0,0-1 0,0 0 0,0 1 0,0-1 0,0 1 0,0-1 0,-1 0 0,1 1 0,0-1 0,1 1 0,-1-1 0,0 0 0,0 1 0,0-1 0,0 1 0,0-1 0,0 0 0,0 1 0,0-1 0,1 0 0,-1 1 0,0-1 0,0 0 0,1 1 0,-1-1 0,0 0 0,0 1 0,1-1 0,-1 0 0,0 0 0,1 1 0,-1-1 0,0 0 0,1 0 0,-1 0 0,0 1 0,1-1 0,0 0 0,0 0 0,1 0 0,-1 0 0,1-1 0,-1 1 0,1 0 0,-1-1 0,1 1 0,-1-1 0,1 1 0,-1-1 0,0 0 0,1 1 0,-1-1 0,0 0 0,0 0 0,0 0 0,1 0 0,-1 0 0,0 0 0,0-1 0,-1 1 0,2-2 0,25-35 0,-21 29 0,18-36 0,-25 45 0,1 0 0,0 0 0,0 0 0,0 0 0,0 0 0,0 0 0,0 0 0,0 0 0,0 0 0,0 0 0,0 0 0,0 0 0,0 0 0,-1 0 0,1 0 0,0 0 0,0 0 0,0 0 0,0-1 0,0 1 0,0 0 0,0 0 0,0 0 0,0 0 0,0 0 0,0 0 0,0 0 0,0 0 0,-14 26 0,5-9 0,6-12 0,0-1 0,1 0 0,0 1 0,-1-1 0,2 1 0,-1 0 0,-1 8 0,3-13 0,1 0 0,0 0 0,0 0 0,0 0 0,0 0 0,0 0 0,0 0 0,0 0 0,0 0 0,0 0 0,0-1 0,0 1 0,0 0 0,-1 0 0,1-1 0,0 1 0,0-1 0,0 1 0,0-1 0,-1 1 0,1-1 0,0 0 0,-1 1 0,2-2 0,25-17 0,-24 16 0,0 0 0,0 0 0,-1 0 0,1 0 0,-1-1 0,0 1 0,1-1 0,-1 0 0,1-4 0,-3 7 0,1 1 0,-1-1 0,1 0 0,-1 0 0,0 1 0,1-1 0,-1 0 0,0 0 0,0 0 0,0 1 0,0-1 0,0 0 0,0 0 0,0 0 0,0 0 0,0 1 0,0-1 0,0 0 0,0 0 0,0 0 0,-1 1 0,1-1 0,0 0 0,-1 0 0,1 1 0,0-1 0,-1 0 0,1 0 0,-1 1 0,0-1 0,1 1 0,-1-1 0,1 0 0,-1 1 0,0-1 0,1 1 0,-1-1 0,0 1 0,0 0 0,1-1 0,-1 1 0,0 0 0,0 0 0,1-1 0,-1 1 0,0 0 0,0 0 0,0 0 0,0 0 0,1 0 0,-1 0 0,-1 0 0,-1 1 0,0 0 0,0 0 0,0 0 0,0 1 0,0-1 0,1 1 0,-1-1 0,0 1 0,1 0 0,0 0 0,-1 0 0,1 1 0,-2 1 0,2-2 0,0 0 0,1-1 0,-1 1 0,1 0 0,-1 0 0,1 0 0,0 0 0,0 0 0,-1 0 0,1 0 0,1 0 0,-1 0 0,0 0 0,1 1 0,-1-1 0,1 0 0,-1 5 0,1-7 0,0 1 0,1-1 0,-1 1 0,0-1 0,0 1 0,0-1 0,1 0 0,-1 1 0,0-1 0,0 1 0,1-1 0,-1 0 0,0 1 0,1-1 0,-1 0 0,1 0 0,-1 1 0,0-1 0,1 0 0,-1 0 0,1 0 0,-1 1 0,1-1 0,-1 0 0,0 0 0,1 0 0,-1 0 0,1 0 0,-1 0 0,1 0 0,-1 0 0,2 0 0,17-8 0,-15 6 0,-1 0 0,1-1 0,-1 1 0,0-1 0,0 0 0,0 0 0,-1 0 0,4-4 0,-6 6 0,1-1 0,-1 0 0,1 1 0,-1-1 0,0 1 0,0-1 0,1 0 0,-1 1 0,0-1 0,-1 0 0,1 1 0,0-1 0,0 0 0,-1 1 0,1-1 0,-1 1 0,1-1 0,-1 1 0,0-1 0,0 1 0,1-1 0,-1 1 0,0 0 0,0-1 0,-3-1 0,4 2 0,-1 1 0,1-1 0,-1 1 0,1 0 0,-1-1 0,0 1 0,1 0 0,-1 0 0,1-1 0,-1 1 0,0 0 0,1 0 0,-1 0 0,0 0 0,1 0 0,-1 0 0,0 0 0,1 0 0,-1 0 0,0 0 0,1 0 0,-1 0 0,0 0 0,0 1 0,0-1 0,0 1 0,0 0 0,0 0 0,0 0 0,0 0 0,0 0 0,0 0 0,0 0 0,0 0 0,0 0 0,1 0 0,-1 1 0,1-1 0,-1 0 0,1 0 0,-1 1 0,0 0 0,-1 5 0,1-4 0,0-1 0,0 1 0,0-1 0,0 1 0,0-1 0,0 1 0,1 0 0,-1 0 0,1-1 0,0 1 0,0 0 0,0-1 0,0 1 0,0 0 0,1 0 0,0 3 0,1-9 0,1-1 0,-1 1 0,-1 0 0,1 0 0,0-1 0,-1 1 0,0-1 0,0 1 0,0-1 0,1-4 0,-2 6 0,1 0 0,-1 0 0,1 0 0,-1 0 0,0 0 0,0 0 0,0 0 0,0 0 0,0 0 0,-1 0 0,1 0 0,-1 0 0,1 0 0,-1 0 0,0 0 0,1 0 0,-1 0 0,0 0 0,0 1 0,0-1 0,-1 0 0,1 1 0,0-1 0,-1 1 0,-1-2 0,0 2 0,1 1 0,-1-1 0,1 1 0,-1 0 0,1 0 0,-1 0 0,1 0 0,-1 0 0,0 0 0,1 1 0,-1 0 0,1-1 0,0 1 0,-1 0 0,1 0 0,-1 0 0,1 0 0,0 1 0,-2 1 0,-11 4 0,1-1 0,-1 0 0,0-1 0,-1-1 0,1-1 0,-1 0 0,-25 2 0,41-5 0,0 0 0,0 0 0,0 0 0,-1 0 0,1 0 0,0 0 0,0 1 0,0-1 0,-1 0 0,1 0 0,0 0 0,0 0 0,-1 0 0,1 0 0,0 0 0,0 0 0,-1-1 0,1 1 0,0 0 0,0 0 0,0 0 0,-1 0 0,1 0 0,0 0 0,0 0 0,0 0 0,-1 0 0,1-1 0,0 1 0,0 0 0,0 0 0,0 0 0,-1 0 0,1-1 0,0 1 0,0 0 0,0 0 0,0 0 0,0-1 0,0 1 0,0 0 0,0 0 0,0-1 0,-1 1 0,1 0 0,0 0 0,0 0 0,0-1 0,0 1 0,0 0 0,0 0 0,1-1 0,-1 1 0,11-15 0,19-11 0,55-18 0,-85 44 0,0 0 0,0 0 0,0 0 0,0 0 0,0 0 0,0 0 0,0 0 0,-1 0 0,1 0 0,0 0 0,0 0 0,0 0 0,0 0 0,0 0 0,0 0 0,0 0 0,0 0 0,0 0 0,0 0 0,0 0 0,0 0 0,-1 0 0,1-1 0,0 1 0,0 0 0,0 0 0,0 0 0,0 0 0,0 0 0,0 0 0,0 0 0,0 0 0,0 0 0,0 0 0,0 0 0,0 0 0,0 0 0,0-1 0,0 1 0,0 0 0,0 0 0,0 0 0,0 0 0,0 0 0,0 0 0,0 0 0,0 0 0,0 0 0,0 0 0,0 0 0,0 0 0,0-1 0,0 1 0,0 0 0,0 0 0,0 0 0,0 0 0,0 0 0,-14 0 0,-16 5 0,-13 10 0,-48 25 0,67-27 0,-1-2 0,0 0 0,0-2 0,-1 0 0,-1-2 0,-51 7 0,78-14 0,0 0 0,-1 0 0,1 0 0,0 0 0,0 1 0,-1-1 0,1 0 0,0 0 0,0 0 0,0 0 0,-1 0 0,1 0 0,0 0 0,0 0 0,-1 0 0,1 0 0,0 0 0,0 0 0,-1 0 0,1 0 0,0 0 0,0-1 0,0 1 0,-1 0 0,1 0 0,0 0 0,0 0 0,0 0 0,-1 0 0,1-1 0,0 1 0,0 0 0,0 0 0,0 0 0,-1 0 0,1-1 0,0 1 0,0 0 0,0 0 0,0 0 0,0-1 0,0 1 0,0 0 0,0 0 0,0-1 0,0 1 0,-1 0 0,1 0 0,0-1 0,0 1 0,0 0 0,1 0 0,-1-1 0,11-13 0,21-9 0,-1 8 0,1 2 0,0 1 0,1 2 0,63-12 0,-75 19 0,-21 3 0,0 0 0,0 0 0,0 0 0,0 0 0,0 0 0,0 0 0,0 0 0,0 0 0,0 0 0,0 0 0,0 0 0,0 0 0,0 1 0,0-1 0,0 0 0,0 0 0,0 0 0,0 0 0,0 0 0,0 0 0,0 0 0,0 0 0,1 0 0,-1 0 0,0 0 0,0 0 0,0 0 0,0 0 0,0 0 0,0 0 0,0 0 0,0 0 0,0 0 0,-34 13 0,-1-1 0,3 0 0,33-16 0,17-8 0,-3 3 0,-10 5 0,-1 1 0,1 0 0,0 0 0,0 0 0,0 1 0,0-1 0,1 1 0,-1 1 0,1-1 0,-1 1 0,12-2 0,-16 3 0,-1 0 0,0 0 0,0 0 0,1 0 0,-1 0 0,0 1 0,0-1 0,1 0 0,-1 0 0,0 0 0,0 0 0,1 0 0,-1 0 0,0 0 0,0 1 0,1-1 0,-1 0 0,0 0 0,0 0 0,0 1 0,0-1 0,1 0 0,-1 0 0,0 0 0,0 1 0,0-1 0,0 0 0,0 0 0,0 1 0,0-1 0,0 0 0,1 0 0,-1 1 0,0-1 0,0 0 0,0 1 0,0-1 0,0 0 0,0 0 0,-1 1 0,1-1 0,0 0 0,0 1 0,-9 14 0,-14 8 0,3-11 0,-1-1 0,1-1 0,-2-1 0,1-1 0,-1-1 0,0-1 0,-44 7 0,65-13 0,1 0 0,0 0 0,-1 0 0,1 1 0,0-1 0,-1 0 0,1 0 0,0 0 0,-1 0 0,1 0 0,0 0 0,-1 0 0,1 0 0,-1 0 0,1 0 0,0 0 0,-1 0 0,1 0 0,-1 0 0,1 0 0,0 0 0,-1 0 0,1 0 0,0 0 0,-1-1 0,1 1 0,0 0 0,-1 0 0,1 0 0,0-1 0,-1 1 0,1 0 0,0-1 0,0 1 0,-1 0 0,1 0 0,0-1 0,0 1 0,0 0 0,-1-1 0,1 1 0,0-1 0,0 1 0,0-1 0,14-15 0,26-12 0,-29 23 0,0-1 0,1 2 0,-1 0 0,1 0 0,0 1 0,0 1 0,14-2 0,87 0 0,-103 4 0,-66 25 0,14-14 0,0-1 0,-1-2 0,0-2 0,0-2 0,-54-2 0,158-26 0,-30 15 0,1 2 0,-1 0 0,49-1 0,41-9 0,-214 32 0,-145 26 0,297-55 0,112-23 0,-160 36 0,-14 2 0,-28 12 0,-4 7 0,30-18 0,0 0 0,0 1 0,0 0 0,0 0 0,0 0 0,-7 7 0,12-10 0,0 0 0,-1 0 0,1 0 0,0 0 0,0 1 0,0-1 0,0 0 0,0 0 0,0 0 0,0 0 0,0 0 0,0 0 0,0 0 0,0 1 0,0-1 0,0 0 0,0 0 0,0 0 0,0 0 0,0 0 0,0 0 0,0 1 0,0-1 0,0 0 0,0 0 0,0 0 0,0 0 0,0 0 0,0 0 0,0 0 0,1 0 0,-1 1 0,0-1 0,0 0 0,0 0 0,0 0 0,0 0 0,0 0 0,0 0 0,0 0 0,0 0 0,1 0 0,-1 0 0,0 0 0,0 0 0,0 0 0,0 0 0,0 0 0,0 0 0,0 0 0,1 1 0,-1-1 0,0 0 0,0-1 0,0 1 0,0 0 0,0 0 0,0 0 0,0 0 0,1 0 0,-1 0 0,15 0 0,15-3 0,-15 1 0,59-12 0,-146 37 0,69-22 0,-24 10 0,27-9 0,17-4 0,16-12 0,-32 14 0,-1 0 0,0 0 0,0 0 0,0 0 0,0 0 0,0 0 0,0 0 0,0 0 0,1 0 0,-1 0 0,0 0 0,0 0 0,0 0 0,0 0 0,0-1 0,0 1 0,0 0 0,0 0 0,0 0 0,0 0 0,0 0 0,0 0 0,0 0 0,1 0 0,-1-1 0,0 1 0,0 0 0,0 0 0,0 0 0,0 0 0,0 0 0,0 0 0,0-1 0,0 1 0,0 0 0,0 0 0,0 0 0,0 0 0,-1 0 0,1 0 0,0 0 0,0-1 0,0 1 0,0 0 0,0 0 0,0 0 0,0 0 0,0 0 0,0 0 0,0 0 0,0 0 0,0 0 0,-1 0 0,1-1 0,0 1 0,0 0 0,0 0 0,0 0 0,0 0 0,0 0 0,-1 0 0,-19 1 0,-94 16 0,-129 22 0,214-31 0,26-6 0,20-4 0,51-10 0,-21 3 0,53-2 0,-83 10 0,-1-1 0,1 0 0,18-6 0,-47 10 0,0 0 0,0-2 0,-1 0 0,-23-2 0,-4 0 0,-25 4 0,-66 9 0,343-27 0,-153 13 0,-32 3 0,-21 0 0,1 0 0,-1 0 0,1 0 0,-1-1 0,1 0 0,-1 0 0,12-4 0,-71-1 0,15 5 0,1 2 0,-1 2 0,1 1 0,0 2 0,0 2 0,-42 14 0,304-61 0,-140 27 0,109-23 0,-272 43 0,-53 8 0,-176 1 0,245-15 0,-67 5 0,265-34 0,-17 17 0,300-19 0,-652 62 0,-179-1 0,405-31 0,-33 1 0,-42 8 0,157-21 0,77-1 0,-62 5 0,112-14 0,-589 59 0,376-37 0,7-1 0,-1 0 0,1 0 0,-1 0 0,1 1 0,0 0 0,-1 0 0,1 0 0,0 0 0,-4 2 0,17-7 0,1 0 0,0 0 0,0 1 0,0 0 0,0 1 0,0 0 0,20-1 0,83 0 0,-108 3 0,-3 0 0,-1-1 0,0 1 0,0 0 0,0 0 0,1 0 0,-1 0 0,0 0 0,0 0 0,0 0 0,1 1 0,-1-1 0,0 0 0,0 1 0,0-1 0,0 1 0,0-1 0,0 1 0,1-1 0,0 2 0,-15 10 0,-40 7 0,-44 2 0,-109 8 0,270-38 0,-36 4 0,54-1 0,158-1 0,-648 27 0,310-13 0,789-28 0,-646 19 0,-26 2 0,0-1 0,0 0 0,0-2 0,29-6 0,-48 9 0,0 0 0,0 0 0,0 0 0,1 0 0,-1 0 0,0 0 0,0 0 0,0 0 0,1 0 0,-1 0 0,0 0 0,0 0 0,1 0 0,-1 0 0,0 0 0,0 0 0,0 0 0,1-1 0,-1 1 0,0 0 0,0 0 0,0 0 0,1 0 0,-1 0 0,0 0 0,0-1 0,0 1 0,0 0 0,0 0 0,1 0 0,-1 0 0,0-1 0,0 1 0,0 0 0,0 0 0,0 0 0,0-1 0,0 1 0,0 0 0,0 0 0,0 0 0,0-1 0,0 1 0,0 0 0,0 0 0,0-1 0,0 1 0,0 0 0,0 0 0,0 0 0,0-1 0,0 1 0,0 0 0,0 0 0,0 0 0,-1-1 0,-15-6 0,-25-1 0,-139 8 0,305 0 0,-74 0 0,-41 0 0,-14 0 0,-188 17 0,80-4 0,-350 33 0,232-29 0,422-43 0,110 12 0,-843 34 0,286-7 0,217-11 0,-42 2 0,55-4 0,22 0 0,8-2 0,241-25 0,-152 18 0,99-12 0,-368 31 0,-152 13 0,482-42 0,118-11 0,55 5 0,-319 24 0,19-2 0,-51 2 0,-354 13 0,197-4 0,200-9 0,231-11 0,49-14 0,-279 25 0,0-1 0,-50 5 0,-583 41 0,434-34 0,144-8 0,-9 2 0,36-4 0,18-2 0,69-11 0,99-10 0,362-23 0,-494 40 0,-47 6 0,0 0 0,0-1 0,0 1 0,0 0 0,0 0 0,0 0 0,0 0 0,0 0 0,0 0 0,0 0 0,0 0 0,0 0 0,0 0 0,0 0 0,0-1 0,0 1 0,0 0 0,0 0 0,0 0 0,0 0 0,0 0 0,0 0 0,0 0 0,0 0 0,0 0 0,0 0 0,0 0 0,0-1 0,0 1 0,0 0 0,0 0 0,0 0 0,0 0 0,0 0 0,0 0 0,0 0 0,1 0 0,-30-1 0,-346 19 0,154-4 0,-107 13 0,426-42 0,201-22 0,-246 34 0,-2 0 0,-39 2 0,-14 1 0,-55 3 0,-84 15 0,45-4 0,81-12 0,-56 5 0,1 4 0,-1 2 0,-77 27 0,228-42 0,118-20 0,58-3 0,-644 65 0,337-33 0,-143 26 0,280-61 0,-63 19 0,0 0 0,27-4 0,-119 27 0,24-4 0,-1-1 0,0-3 0,-51 1 0,58-3 0,32-2 0,0-1 0,1 0 0,-1-1 0,0 0 0,0 0 0,0 0 0,-11-2 0,66-16 0,-9 9 0,0 1 0,1 3 0,63-2 0,-29 3 0,-392 46 0,276-38 0,-316 15 0,392-20 0,54-8 0,24-1 0,91 3 0,-270 8 0,0 3 0,-85 15 0,120-16 0,35-7 0,17-4 0,99-35 0,-74 33 0,-37 9 0,1-1 0,0 0 0,-1 0 0,0-1 0,1 0 0,13-7 0,-98 20 0,-53 8 0,-243 2 0,427-27 0,50 1 0,397-13 0,-333 10 0,31 4 0,-743 22 0,385-8 0,270-29 0,367-20 0,-406 35 0,246-22 0,-287 22 0,-55 3 0,19 1 0,11-1 0,31-6 0,52-6 0,-4 8 0,-63 5 0,1 0 0,34-7 0,-31 5 0,12-4 0,-72 9 0,28-3 0,1 1 0,-1 0 0,1 0 0,-1 0 0,1 1 0,-1-1 0,-4 2 0,-9 4-1365</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0:35:39.624"/>
    </inkml:context>
    <inkml:brush xml:id="br0">
      <inkml:brushProperty name="width" value="0.05" units="cm"/>
      <inkml:brushProperty name="height" value="0.05" units="cm"/>
      <inkml:brushProperty name="color" value="#FFFFFF"/>
    </inkml:brush>
  </inkml:definitions>
  <inkml:trace contextRef="#ctx0" brushRef="#br0">0 0 24575,'1'2'0,"-1"0"0,1-1 0,0 1 0,0 0 0,0-1 0,0 1 0,0-1 0,0 1 0,0-1 0,1 0 0,-1 1 0,0-1 0,1 0 0,-1 0 0,1 0 0,0 0 0,-1 0 0,1 0 0,0 0 0,-1-1 0,1 1 0,0-1 0,0 1 0,0-1 0,-1 0 0,1 1 0,0-1 0,3 0 0,57 3 0,-62-3 0,38 1-1365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282480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29862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88942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102552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064AF-45D8-499C-B21D-7A1CCD52086D}" type="datetimeFigureOut">
              <a:rPr lang="en-GB" smtClean="0"/>
              <a:t>05/05/2022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233451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E064AF-45D8-499C-B21D-7A1CCD52086D}" type="datetimeFigureOut">
              <a:rPr lang="en-GB" smtClean="0"/>
              <a:t>05/05/2022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40217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E064AF-45D8-499C-B21D-7A1CCD52086D}" type="datetimeFigureOut">
              <a:rPr lang="en-GB" smtClean="0"/>
              <a:t>05/05/2022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377890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E064AF-45D8-499C-B21D-7A1CCD52086D}" type="datetimeFigureOut">
              <a:rPr lang="en-GB" smtClean="0"/>
              <a:t>05/05/2022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151778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064AF-45D8-499C-B21D-7A1CCD52086D}" type="datetimeFigureOut">
              <a:rPr lang="en-GB" smtClean="0"/>
              <a:t>05/05/2022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97749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064AF-45D8-499C-B21D-7A1CCD52086D}" type="datetimeFigureOut">
              <a:rPr lang="en-GB" smtClean="0"/>
              <a:t>05/05/2022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81921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064AF-45D8-499C-B21D-7A1CCD52086D}" type="datetimeFigureOut">
              <a:rPr lang="en-GB" smtClean="0"/>
              <a:t>05/05/2022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a:p>
        </p:txBody>
      </p:sp>
    </p:spTree>
    <p:extLst>
      <p:ext uri="{BB962C8B-B14F-4D97-AF65-F5344CB8AC3E}">
        <p14:creationId xmlns:p14="http://schemas.microsoft.com/office/powerpoint/2010/main" val="77979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1E064AF-45D8-499C-B21D-7A1CCD52086D}" type="datetimeFigureOut">
              <a:rPr lang="en-GB" smtClean="0"/>
              <a:t>05/05/2022</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01CA0D0-B66B-4007-9A43-C0842558F979}" type="slidenum">
              <a:rPr lang="en-GB" smtClean="0"/>
              <a:t>‹#›</a:t>
            </a:fld>
            <a:endParaRPr lang="en-GB"/>
          </a:p>
        </p:txBody>
      </p:sp>
    </p:spTree>
    <p:extLst>
      <p:ext uri="{BB962C8B-B14F-4D97-AF65-F5344CB8AC3E}">
        <p14:creationId xmlns:p14="http://schemas.microsoft.com/office/powerpoint/2010/main" val="2808409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png"/><Relationship Id="rId3" Type="http://schemas.openxmlformats.org/officeDocument/2006/relationships/oleObject" Target="../embeddings/oleObject2.bin"/><Relationship Id="rId7" Type="http://schemas.openxmlformats.org/officeDocument/2006/relationships/image" Target="../media/image12.png"/><Relationship Id="rId12"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png"/><Relationship Id="rId11" Type="http://schemas.openxmlformats.org/officeDocument/2006/relationships/customXml" Target="../ink/ink2.xml"/><Relationship Id="rId5" Type="http://schemas.openxmlformats.org/officeDocument/2006/relationships/image" Target="../media/image10.png"/><Relationship Id="rId10" Type="http://schemas.openxmlformats.org/officeDocument/2006/relationships/image" Target="../media/image130.png"/><Relationship Id="rId4" Type="http://schemas.openxmlformats.org/officeDocument/2006/relationships/image" Target="../media/image9.wmf"/><Relationship Id="rId9" Type="http://schemas.openxmlformats.org/officeDocument/2006/relationships/customXml" Target="../ink/ink1.xml"/><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6.png"/><Relationship Id="rId26" Type="http://schemas.openxmlformats.org/officeDocument/2006/relationships/image" Target="../media/image30.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34.png"/><Relationship Id="rId42" Type="http://schemas.openxmlformats.org/officeDocument/2006/relationships/image" Target="../media/image38.png"/><Relationship Id="rId47" Type="http://schemas.openxmlformats.org/officeDocument/2006/relationships/customXml" Target="../ink/ink22.xml"/><Relationship Id="rId50" Type="http://schemas.openxmlformats.org/officeDocument/2006/relationships/image" Target="../media/image42.png"/><Relationship Id="rId7" Type="http://schemas.openxmlformats.org/officeDocument/2006/relationships/customXml" Target="../ink/ink3.xml"/><Relationship Id="rId2" Type="http://schemas.openxmlformats.org/officeDocument/2006/relationships/image" Target="../media/image18.png"/><Relationship Id="rId16" Type="http://schemas.openxmlformats.org/officeDocument/2006/relationships/image" Target="../media/image5.png"/><Relationship Id="rId29" Type="http://schemas.openxmlformats.org/officeDocument/2006/relationships/customXml" Target="../ink/ink13.xml"/><Relationship Id="rId11" Type="http://schemas.openxmlformats.org/officeDocument/2006/relationships/customXml" Target="../ink/ink5.xml"/><Relationship Id="rId24" Type="http://schemas.openxmlformats.org/officeDocument/2006/relationships/image" Target="../media/image29.png"/><Relationship Id="rId32" Type="http://schemas.openxmlformats.org/officeDocument/2006/relationships/image" Target="../media/image33.png"/><Relationship Id="rId37" Type="http://schemas.openxmlformats.org/officeDocument/2006/relationships/customXml" Target="../ink/ink17.xml"/><Relationship Id="rId40" Type="http://schemas.openxmlformats.org/officeDocument/2006/relationships/image" Target="../media/image37.png"/><Relationship Id="rId45" Type="http://schemas.openxmlformats.org/officeDocument/2006/relationships/customXml" Target="../ink/ink21.xml"/><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customXml" Target="../ink/ink10.xml"/><Relationship Id="rId28" Type="http://schemas.openxmlformats.org/officeDocument/2006/relationships/image" Target="../media/image31.png"/><Relationship Id="rId36" Type="http://schemas.openxmlformats.org/officeDocument/2006/relationships/image" Target="../media/image35.png"/><Relationship Id="rId49" Type="http://schemas.openxmlformats.org/officeDocument/2006/relationships/customXml" Target="../ink/ink23.xml"/><Relationship Id="rId10" Type="http://schemas.openxmlformats.org/officeDocument/2006/relationships/image" Target="../media/image23.png"/><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39.png"/><Relationship Id="rId4" Type="http://schemas.openxmlformats.org/officeDocument/2006/relationships/image" Target="../media/image2.png"/><Relationship Id="rId9" Type="http://schemas.openxmlformats.org/officeDocument/2006/relationships/customXml" Target="../ink/ink4.xml"/><Relationship Id="rId14" Type="http://schemas.openxmlformats.org/officeDocument/2006/relationships/customXml" Target="../ink/ink6.xml"/><Relationship Id="rId22" Type="http://schemas.openxmlformats.org/officeDocument/2006/relationships/image" Target="../media/image28.png"/><Relationship Id="rId27" Type="http://schemas.openxmlformats.org/officeDocument/2006/relationships/customXml" Target="../ink/ink12.xml"/><Relationship Id="rId30" Type="http://schemas.openxmlformats.org/officeDocument/2006/relationships/image" Target="../media/image32.png"/><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image" Target="../media/image41.png"/><Relationship Id="rId8" Type="http://schemas.openxmlformats.org/officeDocument/2006/relationships/image" Target="../media/image22.png"/><Relationship Id="rId51" Type="http://schemas.openxmlformats.org/officeDocument/2006/relationships/image" Target="../media/image6.png"/><Relationship Id="rId3" Type="http://schemas.openxmlformats.org/officeDocument/2006/relationships/image" Target="../media/image19.png"/><Relationship Id="rId17" Type="http://schemas.openxmlformats.org/officeDocument/2006/relationships/customXml" Target="../ink/ink7.xml"/><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36.png"/><Relationship Id="rId46" Type="http://schemas.openxmlformats.org/officeDocument/2006/relationships/image" Target="../media/image40.png"/><Relationship Id="rId20" Type="http://schemas.openxmlformats.org/officeDocument/2006/relationships/image" Target="../media/image27.png"/><Relationship Id="rId41" Type="http://schemas.openxmlformats.org/officeDocument/2006/relationships/customXml" Target="../ink/ink19.xml"/><Relationship Id="rId1" Type="http://schemas.openxmlformats.org/officeDocument/2006/relationships/slideLayout" Target="../slideLayouts/slideLayout2.xml"/><Relationship Id="rId6"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6B072A-6037-48C3-AA96-36A041C82A5D}"/>
              </a:ext>
            </a:extLst>
          </p:cNvPr>
          <p:cNvSpPr/>
          <p:nvPr/>
        </p:nvSpPr>
        <p:spPr>
          <a:xfrm>
            <a:off x="518728" y="1067490"/>
            <a:ext cx="4288692" cy="584775"/>
          </a:xfrm>
          <a:prstGeom prst="rect">
            <a:avLst/>
          </a:prstGeom>
        </p:spPr>
        <p:txBody>
          <a:bodyPr wrap="square">
            <a:spAutoFit/>
          </a:bodyPr>
          <a:lstStyle/>
          <a:p>
            <a:r>
              <a:rPr lang="en-GB" sz="3200" b="1" cap="small" spc="25" dirty="0">
                <a:solidFill>
                  <a:srgbClr val="1BBC9D"/>
                </a:solidFill>
                <a:latin typeface="Calibri" panose="020F0502020204030204" pitchFamily="34" charset="0"/>
                <a:ea typeface="MS Mincho" panose="02020609040205080304" pitchFamily="49" charset="-128"/>
                <a:cs typeface="Times New Roman" panose="02020603050405020304" pitchFamily="18" charset="0"/>
              </a:rPr>
              <a:t> MANAGING CONFLICT</a:t>
            </a:r>
            <a:endParaRPr lang="en-GB" sz="3200" b="1" dirty="0"/>
          </a:p>
        </p:txBody>
      </p:sp>
      <p:sp>
        <p:nvSpPr>
          <p:cNvPr id="29" name="Rectangle 3">
            <a:extLst>
              <a:ext uri="{FF2B5EF4-FFF2-40B4-BE49-F238E27FC236}">
                <a16:creationId xmlns:a16="http://schemas.microsoft.com/office/drawing/2014/main" id="{C0C2F881-A33A-46D4-A6CD-DD4F99CE6A29}"/>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2" name="TextBox 31">
            <a:extLst>
              <a:ext uri="{FF2B5EF4-FFF2-40B4-BE49-F238E27FC236}">
                <a16:creationId xmlns:a16="http://schemas.microsoft.com/office/drawing/2014/main" id="{814E1A88-1611-453D-A833-63A6FD0DE271}"/>
              </a:ext>
            </a:extLst>
          </p:cNvPr>
          <p:cNvSpPr txBox="1"/>
          <p:nvPr/>
        </p:nvSpPr>
        <p:spPr>
          <a:xfrm>
            <a:off x="629016" y="5318206"/>
            <a:ext cx="5688182" cy="1969770"/>
          </a:xfrm>
          <a:prstGeom prst="rect">
            <a:avLst/>
          </a:prstGeom>
          <a:noFill/>
        </p:spPr>
        <p:txBody>
          <a:bodyPr wrap="square" rtlCol="0">
            <a:spAutoFit/>
          </a:bodyPr>
          <a:lstStyle/>
          <a:p>
            <a:pPr lvl="0" algn="just" defTabSz="914400" eaLnBrk="0" fontAlgn="base" hangingPunct="0">
              <a:spcBef>
                <a:spcPct val="0"/>
              </a:spcBef>
              <a:spcAft>
                <a:spcPct val="0"/>
              </a:spcAft>
            </a:pPr>
            <a:r>
              <a:rPr lang="en-US" altLang="en-US" sz="1400" dirty="0">
                <a:solidFill>
                  <a:srgbClr val="1BBC9D"/>
                </a:solidFill>
                <a:ea typeface="MS Mincho" panose="02020609040205080304" pitchFamily="49" charset="-128"/>
                <a:cs typeface="Calibri" panose="020F0502020204030204" pitchFamily="34" charset="0"/>
              </a:rPr>
              <a:t>Are you a person who </a:t>
            </a:r>
            <a:r>
              <a:rPr lang="en-GB" altLang="en-US" sz="1400" dirty="0">
                <a:solidFill>
                  <a:srgbClr val="1BBC9D"/>
                </a:solidFill>
                <a:ea typeface="MS Mincho" panose="02020609040205080304" pitchFamily="49" charset="-128"/>
                <a:cs typeface="Calibri" panose="020F0502020204030204" pitchFamily="34" charset="0"/>
              </a:rPr>
              <a:t>can recognise when conflict is brewing? Are you known as someone who can understand other people’s point of view and be a peace-maker? If so, you are person who is good at managing conflict,  and you are probably someone who is well respected. </a:t>
            </a:r>
          </a:p>
          <a:p>
            <a:pPr lvl="0" algn="just" defTabSz="914400" eaLnBrk="0" fontAlgn="base" hangingPunct="0">
              <a:spcBef>
                <a:spcPct val="0"/>
              </a:spcBef>
              <a:spcAft>
                <a:spcPct val="0"/>
              </a:spcAft>
            </a:pPr>
            <a:endParaRPr lang="en-GB" altLang="en-US" sz="800" b="1" dirty="0">
              <a:solidFill>
                <a:srgbClr val="1BBC9D"/>
              </a:solidFill>
              <a:ea typeface="MS Mincho" panose="02020609040205080304" pitchFamily="49" charset="-128"/>
              <a:cs typeface="Calibri" panose="020F0502020204030204" pitchFamily="34" charset="0"/>
            </a:endParaRPr>
          </a:p>
          <a:p>
            <a:pPr lvl="0" algn="just" defTabSz="914400" eaLnBrk="0" fontAlgn="base" hangingPunct="0">
              <a:spcBef>
                <a:spcPct val="0"/>
              </a:spcBef>
              <a:spcAft>
                <a:spcPct val="0"/>
              </a:spcAft>
            </a:pPr>
            <a:r>
              <a:rPr lang="en-GB" altLang="en-US" sz="1600" b="1" dirty="0">
                <a:solidFill>
                  <a:srgbClr val="1BBC9D"/>
                </a:solidFill>
                <a:ea typeface="MS Mincho" panose="02020609040205080304" pitchFamily="49" charset="-128"/>
                <a:cs typeface="Calibri" panose="020F0502020204030204" pitchFamily="34" charset="0"/>
              </a:rPr>
              <a:t>But we can all get better at this skill. </a:t>
            </a:r>
          </a:p>
          <a:p>
            <a:pPr lvl="0" algn="just" defTabSz="914400" eaLnBrk="0" fontAlgn="base" hangingPunct="0">
              <a:spcBef>
                <a:spcPct val="0"/>
              </a:spcBef>
              <a:spcAft>
                <a:spcPct val="0"/>
              </a:spcAft>
            </a:pPr>
            <a:r>
              <a:rPr lang="en-GB" altLang="en-US" sz="1400" dirty="0">
                <a:solidFill>
                  <a:srgbClr val="1BBC9D"/>
                </a:solidFill>
                <a:ea typeface="MS Mincho" panose="02020609040205080304" pitchFamily="49" charset="-128"/>
                <a:cs typeface="Calibri" panose="020F0502020204030204" pitchFamily="34" charset="0"/>
              </a:rPr>
              <a:t>In this Facework challenge we show you why this skill is so important in the workplace, especially because conflicts spring up quickly.  We will also show you how you can use this skill in your personal life and in wider society.</a:t>
            </a:r>
            <a:endParaRPr lang="en-GB" altLang="en-US" sz="800" b="1" dirty="0">
              <a:solidFill>
                <a:srgbClr val="1BBC9D"/>
              </a:solidFill>
              <a:ea typeface="MS Mincho" panose="02020609040205080304" pitchFamily="49" charset="-128"/>
              <a:cs typeface="Calibri" panose="020F0502020204030204" pitchFamily="34" charset="0"/>
            </a:endParaRPr>
          </a:p>
        </p:txBody>
      </p:sp>
      <p:sp>
        <p:nvSpPr>
          <p:cNvPr id="33" name="Rectangle 32">
            <a:extLst>
              <a:ext uri="{FF2B5EF4-FFF2-40B4-BE49-F238E27FC236}">
                <a16:creationId xmlns:a16="http://schemas.microsoft.com/office/drawing/2014/main" id="{9FA0B6C5-CB62-4D77-9DEB-70FA5351DE1B}"/>
              </a:ext>
            </a:extLst>
          </p:cNvPr>
          <p:cNvSpPr/>
          <p:nvPr/>
        </p:nvSpPr>
        <p:spPr>
          <a:xfrm>
            <a:off x="556975" y="346847"/>
            <a:ext cx="3547353" cy="830997"/>
          </a:xfrm>
          <a:prstGeom prst="rect">
            <a:avLst/>
          </a:prstGeom>
        </p:spPr>
        <p:txBody>
          <a:bodyPr wrap="square">
            <a:spAutoFit/>
          </a:bodyPr>
          <a:lstStyle/>
          <a:p>
            <a:r>
              <a:rPr lang="en-GB" sz="2400" b="1" cap="small" spc="25" dirty="0">
                <a:solidFill>
                  <a:schemeClr val="bg1">
                    <a:lumMod val="50000"/>
                  </a:schemeClr>
                </a:solidFill>
                <a:latin typeface="Calibri" panose="020F0502020204030204" pitchFamily="34" charset="0"/>
                <a:ea typeface="MS Mincho" panose="02020609040205080304" pitchFamily="49" charset="-128"/>
                <a:cs typeface="Times New Roman" panose="02020603050405020304" pitchFamily="18" charset="0"/>
              </a:rPr>
              <a:t>FACEWORK SKILLS CHALLENGE </a:t>
            </a:r>
            <a:endParaRPr lang="en-GB" sz="2400" b="1" dirty="0">
              <a:solidFill>
                <a:schemeClr val="bg1">
                  <a:lumMod val="50000"/>
                </a:schemeClr>
              </a:solidFill>
            </a:endParaRPr>
          </a:p>
        </p:txBody>
      </p:sp>
      <p:sp>
        <p:nvSpPr>
          <p:cNvPr id="38" name="Arrow: Chevron 37">
            <a:extLst>
              <a:ext uri="{FF2B5EF4-FFF2-40B4-BE49-F238E27FC236}">
                <a16:creationId xmlns:a16="http://schemas.microsoft.com/office/drawing/2014/main" id="{11A9BB8F-EEF2-406A-8359-D0D449136C63}"/>
              </a:ext>
            </a:extLst>
          </p:cNvPr>
          <p:cNvSpPr/>
          <p:nvPr/>
        </p:nvSpPr>
        <p:spPr>
          <a:xfrm>
            <a:off x="5934793" y="9092053"/>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Arrow: Chevron 38">
            <a:extLst>
              <a:ext uri="{FF2B5EF4-FFF2-40B4-BE49-F238E27FC236}">
                <a16:creationId xmlns:a16="http://schemas.microsoft.com/office/drawing/2014/main" id="{F229DE70-4D8E-404D-86A4-B6731E061203}"/>
              </a:ext>
            </a:extLst>
          </p:cNvPr>
          <p:cNvSpPr/>
          <p:nvPr/>
        </p:nvSpPr>
        <p:spPr>
          <a:xfrm>
            <a:off x="5626201" y="9092053"/>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0" name="Arrow: Chevron 39">
            <a:extLst>
              <a:ext uri="{FF2B5EF4-FFF2-40B4-BE49-F238E27FC236}">
                <a16:creationId xmlns:a16="http://schemas.microsoft.com/office/drawing/2014/main" id="{758E7471-3AAA-469D-9299-FB271698090A}"/>
              </a:ext>
            </a:extLst>
          </p:cNvPr>
          <p:cNvSpPr/>
          <p:nvPr/>
        </p:nvSpPr>
        <p:spPr>
          <a:xfrm>
            <a:off x="5317609" y="9099663"/>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43" name="Picture 42">
            <a:extLst>
              <a:ext uri="{FF2B5EF4-FFF2-40B4-BE49-F238E27FC236}">
                <a16:creationId xmlns:a16="http://schemas.microsoft.com/office/drawing/2014/main" id="{40DD9068-3024-429E-8B0E-C37F79A51A0A}"/>
              </a:ext>
            </a:extLst>
          </p:cNvPr>
          <p:cNvPicPr>
            <a:picLocks noChangeAspect="1"/>
          </p:cNvPicPr>
          <p:nvPr/>
        </p:nvPicPr>
        <p:blipFill rotWithShape="1">
          <a:blip r:embed="rId2"/>
          <a:srcRect t="149" r="1351" b="-1"/>
          <a:stretch/>
        </p:blipFill>
        <p:spPr>
          <a:xfrm>
            <a:off x="783508" y="1727929"/>
            <a:ext cx="3910768" cy="291796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pic>
        <p:nvPicPr>
          <p:cNvPr id="44" name="Picture 43">
            <a:extLst>
              <a:ext uri="{FF2B5EF4-FFF2-40B4-BE49-F238E27FC236}">
                <a16:creationId xmlns:a16="http://schemas.microsoft.com/office/drawing/2014/main" id="{B13D37DD-D981-47B2-BE8E-27397B4DB0B6}"/>
              </a:ext>
            </a:extLst>
          </p:cNvPr>
          <p:cNvPicPr>
            <a:picLocks noChangeAspect="1"/>
          </p:cNvPicPr>
          <p:nvPr/>
        </p:nvPicPr>
        <p:blipFill>
          <a:blip r:embed="rId3"/>
          <a:stretch>
            <a:fillRect/>
          </a:stretch>
        </p:blipFill>
        <p:spPr>
          <a:xfrm>
            <a:off x="693318" y="7465963"/>
            <a:ext cx="5559578" cy="1368370"/>
          </a:xfrm>
          <a:prstGeom prst="rect">
            <a:avLst/>
          </a:prstGeom>
          <a:ln w="12700" cap="sq">
            <a:solidFill>
              <a:srgbClr val="1BBC9D"/>
            </a:solidFill>
            <a:prstDash val="solid"/>
            <a:miter lim="800000"/>
          </a:ln>
          <a:effectLst>
            <a:outerShdw blurRad="50800" dist="38100" dir="2700000" algn="tl" rotWithShape="0">
              <a:srgbClr val="000000">
                <a:alpha val="43000"/>
              </a:srgbClr>
            </a:outerShdw>
          </a:effectLst>
        </p:spPr>
      </p:pic>
      <p:pic>
        <p:nvPicPr>
          <p:cNvPr id="45" name="Picture 44">
            <a:extLst>
              <a:ext uri="{FF2B5EF4-FFF2-40B4-BE49-F238E27FC236}">
                <a16:creationId xmlns:a16="http://schemas.microsoft.com/office/drawing/2014/main" id="{E01C8AAF-3DF3-45A1-8720-636BA99C0CD1}"/>
              </a:ext>
            </a:extLst>
          </p:cNvPr>
          <p:cNvPicPr>
            <a:picLocks noChangeAspect="1"/>
          </p:cNvPicPr>
          <p:nvPr/>
        </p:nvPicPr>
        <p:blipFill>
          <a:blip r:embed="rId4"/>
          <a:stretch>
            <a:fillRect/>
          </a:stretch>
        </p:blipFill>
        <p:spPr>
          <a:xfrm>
            <a:off x="1057031" y="4869968"/>
            <a:ext cx="2288368" cy="391431"/>
          </a:xfrm>
          <a:prstGeom prst="rect">
            <a:avLst/>
          </a:prstGeom>
        </p:spPr>
      </p:pic>
      <p:pic>
        <p:nvPicPr>
          <p:cNvPr id="46" name="Picture 45">
            <a:extLst>
              <a:ext uri="{FF2B5EF4-FFF2-40B4-BE49-F238E27FC236}">
                <a16:creationId xmlns:a16="http://schemas.microsoft.com/office/drawing/2014/main" id="{91787DAE-E1D3-4B4A-8624-6A66456D9227}"/>
              </a:ext>
            </a:extLst>
          </p:cNvPr>
          <p:cNvPicPr>
            <a:picLocks noChangeAspect="1"/>
          </p:cNvPicPr>
          <p:nvPr/>
        </p:nvPicPr>
        <p:blipFill>
          <a:blip r:embed="rId5"/>
          <a:stretch>
            <a:fillRect/>
          </a:stretch>
        </p:blipFill>
        <p:spPr>
          <a:xfrm>
            <a:off x="629016" y="4778948"/>
            <a:ext cx="354003" cy="436923"/>
          </a:xfrm>
          <a:prstGeom prst="rect">
            <a:avLst/>
          </a:prstGeom>
        </p:spPr>
      </p:pic>
      <p:sp>
        <p:nvSpPr>
          <p:cNvPr id="47" name="Rectangle 46">
            <a:extLst>
              <a:ext uri="{FF2B5EF4-FFF2-40B4-BE49-F238E27FC236}">
                <a16:creationId xmlns:a16="http://schemas.microsoft.com/office/drawing/2014/main" id="{1E330B90-511D-47E3-AB98-44526B53FAEE}"/>
              </a:ext>
            </a:extLst>
          </p:cNvPr>
          <p:cNvSpPr/>
          <p:nvPr/>
        </p:nvSpPr>
        <p:spPr>
          <a:xfrm>
            <a:off x="588978" y="9092053"/>
            <a:ext cx="4853893" cy="369332"/>
          </a:xfrm>
          <a:prstGeom prst="rect">
            <a:avLst/>
          </a:prstGeom>
        </p:spPr>
        <p:txBody>
          <a:bodyPr wrap="none">
            <a:spAutoFit/>
          </a:bodyPr>
          <a:lstStyle/>
          <a:p>
            <a:pPr lvl="0" algn="just" defTabSz="914400" eaLnBrk="0" fontAlgn="base" hangingPunct="0">
              <a:spcBef>
                <a:spcPct val="0"/>
              </a:spcBef>
              <a:spcAft>
                <a:spcPct val="0"/>
              </a:spcAft>
            </a:pPr>
            <a:r>
              <a:rPr lang="en-GB" altLang="en-US" b="1" dirty="0">
                <a:solidFill>
                  <a:srgbClr val="1BBC9D"/>
                </a:solidFill>
                <a:ea typeface="MS Mincho" panose="02020609040205080304" pitchFamily="49" charset="-128"/>
                <a:cs typeface="Calibri" panose="020F0502020204030204" pitchFamily="34" charset="0"/>
              </a:rPr>
              <a:t>ARE YOU UP FOR THE CHALLENGE TO IMPROVE ?</a:t>
            </a:r>
          </a:p>
        </p:txBody>
      </p:sp>
      <p:sp>
        <p:nvSpPr>
          <p:cNvPr id="48" name="TextBox 47">
            <a:extLst>
              <a:ext uri="{FF2B5EF4-FFF2-40B4-BE49-F238E27FC236}">
                <a16:creationId xmlns:a16="http://schemas.microsoft.com/office/drawing/2014/main" id="{0AFA1F0A-760D-4BDB-8A11-B200BADEDCC3}"/>
              </a:ext>
            </a:extLst>
          </p:cNvPr>
          <p:cNvSpPr txBox="1"/>
          <p:nvPr/>
        </p:nvSpPr>
        <p:spPr>
          <a:xfrm>
            <a:off x="693319" y="7462816"/>
            <a:ext cx="4877388" cy="338554"/>
          </a:xfrm>
          <a:prstGeom prst="rect">
            <a:avLst/>
          </a:prstGeom>
          <a:solidFill>
            <a:schemeClr val="bg1"/>
          </a:solidFill>
          <a:ln>
            <a:noFill/>
          </a:ln>
        </p:spPr>
        <p:txBody>
          <a:bodyPr wrap="square" rtlCol="0">
            <a:spAutoFit/>
          </a:bodyPr>
          <a:lstStyle/>
          <a:p>
            <a:r>
              <a:rPr lang="en-GB" sz="1400" b="1" dirty="0">
                <a:solidFill>
                  <a:srgbClr val="1BBC9D"/>
                </a:solidFill>
              </a:rPr>
              <a:t>Before you start, rate yourself on how good you think you are</a:t>
            </a:r>
            <a:r>
              <a:rPr lang="en-GB" sz="1600" dirty="0">
                <a:solidFill>
                  <a:srgbClr val="1BBC9D"/>
                </a:solidFill>
              </a:rPr>
              <a:t>:</a:t>
            </a:r>
          </a:p>
        </p:txBody>
      </p:sp>
      <p:pic>
        <p:nvPicPr>
          <p:cNvPr id="3" name="Picture 2" descr="Logo&#10;&#10;Description automatically generated">
            <a:extLst>
              <a:ext uri="{FF2B5EF4-FFF2-40B4-BE49-F238E27FC236}">
                <a16:creationId xmlns:a16="http://schemas.microsoft.com/office/drawing/2014/main" id="{48C567BD-496F-47BE-9AA7-A89961750D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6112" y="336328"/>
            <a:ext cx="708893" cy="960075"/>
          </a:xfrm>
          <a:prstGeom prst="rect">
            <a:avLst/>
          </a:prstGeom>
        </p:spPr>
      </p:pic>
      <p:pic>
        <p:nvPicPr>
          <p:cNvPr id="2" name="Picture 3" descr="Logo, icon&#10;&#10;Description automatically generated">
            <a:extLst>
              <a:ext uri="{FF2B5EF4-FFF2-40B4-BE49-F238E27FC236}">
                <a16:creationId xmlns:a16="http://schemas.microsoft.com/office/drawing/2014/main" id="{A6432DC6-2188-85F7-0F9A-757B974ADBA3}"/>
              </a:ext>
            </a:extLst>
          </p:cNvPr>
          <p:cNvPicPr>
            <a:picLocks noChangeAspect="1"/>
          </p:cNvPicPr>
          <p:nvPr/>
        </p:nvPicPr>
        <p:blipFill>
          <a:blip r:embed="rId7"/>
          <a:stretch>
            <a:fillRect/>
          </a:stretch>
        </p:blipFill>
        <p:spPr>
          <a:xfrm>
            <a:off x="806423" y="4203265"/>
            <a:ext cx="352200" cy="346309"/>
          </a:xfrm>
          <a:prstGeom prst="rect">
            <a:avLst/>
          </a:prstGeom>
        </p:spPr>
      </p:pic>
    </p:spTree>
    <p:extLst>
      <p:ext uri="{BB962C8B-B14F-4D97-AF65-F5344CB8AC3E}">
        <p14:creationId xmlns:p14="http://schemas.microsoft.com/office/powerpoint/2010/main" val="222476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B34A71C-31C9-4B78-8C90-05CC754D4B74}"/>
              </a:ext>
            </a:extLst>
          </p:cNvPr>
          <p:cNvPicPr>
            <a:picLocks noChangeAspect="1"/>
          </p:cNvPicPr>
          <p:nvPr/>
        </p:nvPicPr>
        <p:blipFill rotWithShape="1">
          <a:blip r:embed="rId3"/>
          <a:srcRect l="49286" t="28190" r="23269" b="17078"/>
          <a:stretch/>
        </p:blipFill>
        <p:spPr>
          <a:xfrm>
            <a:off x="3546203" y="241336"/>
            <a:ext cx="3146427" cy="4330666"/>
          </a:xfrm>
          <a:prstGeom prst="rect">
            <a:avLst/>
          </a:prstGeom>
          <a:ln>
            <a:solidFill>
              <a:schemeClr val="bg2"/>
            </a:solidFill>
          </a:ln>
        </p:spPr>
      </p:pic>
      <p:sp>
        <p:nvSpPr>
          <p:cNvPr id="20" name="Rectangle 19">
            <a:extLst>
              <a:ext uri="{FF2B5EF4-FFF2-40B4-BE49-F238E27FC236}">
                <a16:creationId xmlns:a16="http://schemas.microsoft.com/office/drawing/2014/main" id="{FB20FAC2-5AB1-43AF-B9C4-0F138A6F9221}"/>
              </a:ext>
            </a:extLst>
          </p:cNvPr>
          <p:cNvSpPr/>
          <p:nvPr/>
        </p:nvSpPr>
        <p:spPr>
          <a:xfrm>
            <a:off x="120931" y="4676340"/>
            <a:ext cx="6590807" cy="330859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65000"/>
                </a:schemeClr>
              </a:solidFill>
            </a:endParaRPr>
          </a:p>
        </p:txBody>
      </p:sp>
      <p:sp>
        <p:nvSpPr>
          <p:cNvPr id="18" name="Rectangle 17">
            <a:extLst>
              <a:ext uri="{FF2B5EF4-FFF2-40B4-BE49-F238E27FC236}">
                <a16:creationId xmlns:a16="http://schemas.microsoft.com/office/drawing/2014/main" id="{A6B779A6-E0E4-4350-B0C0-D4365DDB4963}"/>
              </a:ext>
            </a:extLst>
          </p:cNvPr>
          <p:cNvSpPr/>
          <p:nvPr/>
        </p:nvSpPr>
        <p:spPr>
          <a:xfrm>
            <a:off x="207981" y="4822827"/>
            <a:ext cx="6429526" cy="3108543"/>
          </a:xfrm>
          <a:prstGeom prst="rect">
            <a:avLst/>
          </a:prstGeom>
        </p:spPr>
        <p:txBody>
          <a:bodyPr wrap="square">
            <a:spAutoFit/>
          </a:bodyPr>
          <a:lstStyle/>
          <a:p>
            <a:pPr marR="0" algn="just">
              <a:spcBef>
                <a:spcPts val="0"/>
              </a:spcBef>
              <a:spcAft>
                <a:spcPts val="0"/>
              </a:spcAft>
            </a:pPr>
            <a:r>
              <a:rPr lang="en-GB" b="1" dirty="0">
                <a:latin typeface="Calibri" panose="020F0502020204030204" pitchFamily="34" charset="0"/>
                <a:ea typeface="MS Mincho" panose="02020609040205080304" pitchFamily="49" charset="-128"/>
                <a:cs typeface="Times New Roman" panose="02020603050405020304" pitchFamily="18" charset="0"/>
              </a:rPr>
              <a:t>Why is unresolved conflict in the workplace so serious? </a:t>
            </a:r>
          </a:p>
          <a:p>
            <a:pPr lvl="0" defTabSz="914400" eaLnBrk="0" fontAlgn="base" hangingPunct="0">
              <a:spcBef>
                <a:spcPct val="0"/>
              </a:spcBef>
              <a:spcAft>
                <a:spcPct val="0"/>
              </a:spcAft>
              <a:tabLst>
                <a:tab pos="344488" algn="l"/>
              </a:tabLst>
            </a:pPr>
            <a:r>
              <a:rPr lang="en-US" altLang="en-US" sz="1400" b="1" dirty="0">
                <a:solidFill>
                  <a:srgbClr val="1BBC9D"/>
                </a:solidFill>
              </a:rPr>
              <a:t>	DECREASED PRODUCTIVITY</a:t>
            </a:r>
          </a:p>
          <a:p>
            <a:pPr marL="342900" lvl="1" algn="just" defTabSz="914400" eaLnBrk="0" fontAlgn="base" hangingPunct="0">
              <a:spcBef>
                <a:spcPct val="0"/>
              </a:spcBef>
              <a:spcAft>
                <a:spcPct val="0"/>
              </a:spcAft>
            </a:pPr>
            <a:r>
              <a:rPr lang="en-US" altLang="en-US" sz="1300" dirty="0"/>
              <a:t>When conflict is unresolved, workplace performance and productivity suffers. According to the Centre for Conflict Resolution, more than 65% of performance problems at work stem from strained workplace relationships. An overall unhealthy work environment can create divided teams and even teams within teams</a:t>
            </a:r>
            <a:r>
              <a:rPr lang="en-US" altLang="en-US" sz="1200" dirty="0"/>
              <a:t>.</a:t>
            </a:r>
          </a:p>
          <a:p>
            <a:pPr marL="342900" lvl="1" algn="just" defTabSz="914400" eaLnBrk="0" fontAlgn="base" hangingPunct="0">
              <a:spcBef>
                <a:spcPct val="0"/>
              </a:spcBef>
              <a:spcAft>
                <a:spcPct val="0"/>
              </a:spcAft>
            </a:pPr>
            <a:endParaRPr lang="en-US" altLang="en-US" sz="300" dirty="0"/>
          </a:p>
          <a:p>
            <a:pPr marL="342900" lvl="0" indent="-342900" algn="just" defTabSz="914400" eaLnBrk="0" fontAlgn="base" hangingPunct="0">
              <a:spcBef>
                <a:spcPct val="0"/>
              </a:spcBef>
              <a:spcAft>
                <a:spcPct val="0"/>
              </a:spcAft>
            </a:pPr>
            <a:r>
              <a:rPr lang="en-US" altLang="en-US" sz="1400" b="1" dirty="0">
                <a:solidFill>
                  <a:srgbClr val="1BBC9D"/>
                </a:solidFill>
              </a:rPr>
              <a:t>	MENTAL HEALTH OF EMPLOYEES</a:t>
            </a:r>
          </a:p>
          <a:p>
            <a:pPr marL="342900" lvl="1" algn="just" defTabSz="914400" eaLnBrk="0" fontAlgn="base" hangingPunct="0">
              <a:spcBef>
                <a:spcPct val="0"/>
              </a:spcBef>
              <a:spcAft>
                <a:spcPct val="0"/>
              </a:spcAft>
            </a:pPr>
            <a:r>
              <a:rPr lang="en-US" altLang="en-US" sz="1300" dirty="0"/>
              <a:t>When conflicts are not resolved, staff can lose their morale and become stressed. Distrust arises when people suppress feelings or are afraid to speak out. When staff are mis-treated or abused (including bullying) it can be very serious and possibly criminal.</a:t>
            </a:r>
          </a:p>
          <a:p>
            <a:pPr marL="342900" lvl="1" algn="just" defTabSz="914400" eaLnBrk="0" fontAlgn="base" hangingPunct="0">
              <a:spcBef>
                <a:spcPct val="0"/>
              </a:spcBef>
              <a:spcAft>
                <a:spcPct val="0"/>
              </a:spcAft>
            </a:pPr>
            <a:endParaRPr lang="en-US" altLang="en-US" sz="300" dirty="0"/>
          </a:p>
          <a:p>
            <a:pPr marL="342900" indent="-342900" algn="just" defTabSz="914400" eaLnBrk="0" fontAlgn="base" hangingPunct="0">
              <a:spcBef>
                <a:spcPct val="0"/>
              </a:spcBef>
              <a:spcAft>
                <a:spcPct val="0"/>
              </a:spcAft>
            </a:pPr>
            <a:r>
              <a:rPr lang="en-US" sz="1400" b="1" dirty="0">
                <a:solidFill>
                  <a:srgbClr val="1BBC9D"/>
                </a:solidFill>
                <a:ea typeface="MS Mincho" panose="02020609040205080304" pitchFamily="49" charset="-128"/>
                <a:cs typeface="Times New Roman" panose="02020603050405020304" pitchFamily="18" charset="0"/>
              </a:rPr>
              <a:t>	ABSENTEEISM AND HIGH STAFF TURNOVER</a:t>
            </a:r>
            <a:r>
              <a:rPr lang="en-US" sz="1400" dirty="0">
                <a:solidFill>
                  <a:srgbClr val="1BBC9D"/>
                </a:solidFill>
                <a:ea typeface="MS Mincho" panose="02020609040205080304" pitchFamily="49" charset="-128"/>
                <a:cs typeface="Times New Roman" panose="02020603050405020304" pitchFamily="18" charset="0"/>
              </a:rPr>
              <a:t>. </a:t>
            </a:r>
          </a:p>
          <a:p>
            <a:pPr marL="342900" lvl="1" algn="just" defTabSz="914400" eaLnBrk="0" fontAlgn="base" hangingPunct="0">
              <a:spcBef>
                <a:spcPct val="0"/>
              </a:spcBef>
              <a:spcAft>
                <a:spcPct val="0"/>
              </a:spcAft>
            </a:pPr>
            <a:r>
              <a:rPr lang="en-US" sz="1300" dirty="0">
                <a:ea typeface="MS Mincho" panose="02020609040205080304" pitchFamily="49" charset="-128"/>
                <a:cs typeface="Times New Roman" panose="02020603050405020304" pitchFamily="18" charset="0"/>
              </a:rPr>
              <a:t>Unresolved conflict at work can lead to high levels of absenteeism or staff quitting. If there are certain sectors of a workforce are treated unfairly (for example women, or those from different ethnicities or areas), it can lead to staff feeling victimized.</a:t>
            </a:r>
          </a:p>
        </p:txBody>
      </p:sp>
      <p:sp>
        <p:nvSpPr>
          <p:cNvPr id="4" name="Rectangle 2">
            <a:extLst>
              <a:ext uri="{FF2B5EF4-FFF2-40B4-BE49-F238E27FC236}">
                <a16:creationId xmlns:a16="http://schemas.microsoft.com/office/drawing/2014/main" id="{583BFABE-5A07-48DA-AE2B-D0F47102B324}"/>
              </a:ext>
            </a:extLst>
          </p:cNvPr>
          <p:cNvSpPr>
            <a:spLocks noChangeArrowheads="1"/>
          </p:cNvSpPr>
          <p:nvPr/>
        </p:nvSpPr>
        <p:spPr bwMode="auto">
          <a:xfrm>
            <a:off x="220494" y="57069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A2FF8080-7C88-4DAB-963C-CA2F8B23BB68}"/>
              </a:ext>
            </a:extLst>
          </p:cNvPr>
          <p:cNvGraphicFramePr>
            <a:graphicFrameLocks noChangeAspect="1"/>
          </p:cNvGraphicFramePr>
          <p:nvPr>
            <p:extLst>
              <p:ext uri="{D42A27DB-BD31-4B8C-83A1-F6EECF244321}">
                <p14:modId xmlns:p14="http://schemas.microsoft.com/office/powerpoint/2010/main" val="1932392837"/>
              </p:ext>
            </p:extLst>
          </p:nvPr>
        </p:nvGraphicFramePr>
        <p:xfrm>
          <a:off x="100770" y="123290"/>
          <a:ext cx="3383954" cy="593888"/>
        </p:xfrm>
        <a:graphic>
          <a:graphicData uri="http://schemas.openxmlformats.org/presentationml/2006/ole">
            <mc:AlternateContent xmlns:mc="http://schemas.openxmlformats.org/markup-compatibility/2006">
              <mc:Choice xmlns:v="urn:schemas-microsoft-com:vml" Requires="v">
                <p:oleObj spid="_x0000_s3137" name="Bitmap Image" r:id="rId4" imgW="2994920" imgH="533503" progId="Paint.Picture">
                  <p:embed/>
                </p:oleObj>
              </mc:Choice>
              <mc:Fallback>
                <p:oleObj name="Bitmap Image" r:id="rId4" imgW="2994920" imgH="533503" progId="Paint.Picture">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70" y="123290"/>
                        <a:ext cx="3383954" cy="593888"/>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65C87183-486B-4EE6-9224-A3EE533EC56C}"/>
              </a:ext>
            </a:extLst>
          </p:cNvPr>
          <p:cNvSpPr/>
          <p:nvPr/>
        </p:nvSpPr>
        <p:spPr>
          <a:xfrm>
            <a:off x="152244" y="756672"/>
            <a:ext cx="3276756" cy="3815329"/>
          </a:xfrm>
          <a:prstGeom prst="rect">
            <a:avLst/>
          </a:prstGeom>
          <a:solidFill>
            <a:srgbClr val="D7F9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2713" algn="just"/>
            <a:endParaRPr lang="en-GB" sz="100" b="1" dirty="0"/>
          </a:p>
          <a:p>
            <a:pPr marL="57150" algn="just"/>
            <a:r>
              <a:rPr lang="en-GB" sz="1400" dirty="0">
                <a:solidFill>
                  <a:schemeClr val="tx1"/>
                </a:solidFill>
              </a:rPr>
              <a:t>Work can be a place where conflicts quickly come to the surface. Sometimes these conflicts can be external, for example, conflict with customers, supplier or a competitor.  But when there is internal conflict in a team this conflict can lead to a breakdown in trust and communication and can have a disastrous impact on individuals and the company. </a:t>
            </a:r>
          </a:p>
          <a:p>
            <a:pPr marL="57150" algn="just"/>
            <a:endParaRPr lang="en-GB" sz="500" dirty="0">
              <a:solidFill>
                <a:schemeClr val="tx1"/>
              </a:solidFill>
            </a:endParaRPr>
          </a:p>
          <a:p>
            <a:pPr marL="57150" algn="just"/>
            <a:r>
              <a:rPr lang="en-GB" sz="1400" dirty="0">
                <a:solidFill>
                  <a:schemeClr val="tx1"/>
                </a:solidFill>
              </a:rPr>
              <a:t>Conflict in itself can be positive, (see below), but when it is ignored the damage to staff and even the company ‘brand’ can be very serious.  So employers need staff who can become good at spotting conflict, communicating quickly and honestly and, most importantly, finding solutions to conflicts.</a:t>
            </a:r>
            <a:endParaRPr lang="en-GB" sz="500" dirty="0">
              <a:solidFill>
                <a:schemeClr val="tx1"/>
              </a:solidFill>
            </a:endParaRPr>
          </a:p>
        </p:txBody>
      </p:sp>
      <p:sp>
        <p:nvSpPr>
          <p:cNvPr id="15" name="TextBox 14">
            <a:extLst>
              <a:ext uri="{FF2B5EF4-FFF2-40B4-BE49-F238E27FC236}">
                <a16:creationId xmlns:a16="http://schemas.microsoft.com/office/drawing/2014/main" id="{5B3F9C6D-6B80-468D-A4CC-2FA11850A6A9}"/>
              </a:ext>
            </a:extLst>
          </p:cNvPr>
          <p:cNvSpPr txBox="1"/>
          <p:nvPr/>
        </p:nvSpPr>
        <p:spPr>
          <a:xfrm>
            <a:off x="154315" y="8084838"/>
            <a:ext cx="6557423" cy="1600438"/>
          </a:xfrm>
          <a:prstGeom prst="rect">
            <a:avLst/>
          </a:prstGeom>
          <a:solidFill>
            <a:srgbClr val="D7F9F3"/>
          </a:solidFill>
          <a:ln>
            <a:solidFill>
              <a:schemeClr val="tx1"/>
            </a:solidFill>
          </a:ln>
        </p:spPr>
        <p:txBody>
          <a:bodyPr wrap="square" rtlCol="0">
            <a:spAutoFit/>
          </a:bodyPr>
          <a:lstStyle/>
          <a:p>
            <a:r>
              <a:rPr lang="en-GB" sz="1600" b="1" dirty="0"/>
              <a:t>BUT NOT ALL CONFLICTS ARE BAD</a:t>
            </a:r>
          </a:p>
          <a:p>
            <a:endParaRPr lang="en-GB" sz="200" b="1" dirty="0"/>
          </a:p>
          <a:p>
            <a:endParaRPr lang="en-GB" sz="100" dirty="0"/>
          </a:p>
          <a:p>
            <a:r>
              <a:rPr lang="en-GB" sz="1200" b="1" dirty="0"/>
              <a:t>It is important to recognise that the absence of conflict may not be a good thing. For example: </a:t>
            </a:r>
          </a:p>
          <a:p>
            <a:pPr marL="171450" indent="-171450">
              <a:buFont typeface="Arial" panose="020B0604020202020204" pitchFamily="34" charset="0"/>
              <a:buChar char="•"/>
            </a:pPr>
            <a:r>
              <a:rPr lang="en-GB" sz="1200" dirty="0"/>
              <a:t>When there is a culture of fear, some staff may be scared of raising concerns because they may be marginalised or blamed. Think of the consequences of ignoring a conflict about workers’ safety!  </a:t>
            </a:r>
          </a:p>
          <a:p>
            <a:pPr marL="171450" indent="-171450">
              <a:buFont typeface="Arial" panose="020B0604020202020204" pitchFamily="34" charset="0"/>
              <a:buChar char="•"/>
            </a:pPr>
            <a:r>
              <a:rPr lang="en-GB" sz="1200" dirty="0"/>
              <a:t>When there is a culture of laziness staff may not bother to disagree for an easy life.</a:t>
            </a:r>
          </a:p>
          <a:p>
            <a:pPr marL="171450" indent="-171450">
              <a:buFont typeface="Arial" panose="020B0604020202020204" pitchFamily="34" charset="0"/>
              <a:buChar char="•"/>
            </a:pPr>
            <a:r>
              <a:rPr lang="en-GB" sz="1200" dirty="0"/>
              <a:t>When there is a lack of diversity or divergent views, it can lead to lack of creativity or innovation. Staff may leave for a competitor who embraces challenge and new ways of working.</a:t>
            </a:r>
          </a:p>
          <a:p>
            <a:endParaRPr lang="en-GB" sz="700" dirty="0"/>
          </a:p>
        </p:txBody>
      </p:sp>
      <p:sp>
        <p:nvSpPr>
          <p:cNvPr id="19" name="Arrow: Chevron 18">
            <a:extLst>
              <a:ext uri="{FF2B5EF4-FFF2-40B4-BE49-F238E27FC236}">
                <a16:creationId xmlns:a16="http://schemas.microsoft.com/office/drawing/2014/main" id="{3651BA9F-1321-4E62-8C78-745F3C392ADC}"/>
              </a:ext>
            </a:extLst>
          </p:cNvPr>
          <p:cNvSpPr/>
          <p:nvPr/>
        </p:nvSpPr>
        <p:spPr>
          <a:xfrm>
            <a:off x="227343" y="5368144"/>
            <a:ext cx="283331" cy="352042"/>
          </a:xfrm>
          <a:prstGeom prst="chevron">
            <a:avLst/>
          </a:prstGeom>
          <a:solidFill>
            <a:srgbClr val="1BB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Arrow: Chevron 25">
            <a:extLst>
              <a:ext uri="{FF2B5EF4-FFF2-40B4-BE49-F238E27FC236}">
                <a16:creationId xmlns:a16="http://schemas.microsoft.com/office/drawing/2014/main" id="{8F07262D-6AE0-4797-BFAC-12C8D4DBB273}"/>
              </a:ext>
            </a:extLst>
          </p:cNvPr>
          <p:cNvSpPr/>
          <p:nvPr/>
        </p:nvSpPr>
        <p:spPr>
          <a:xfrm>
            <a:off x="220494" y="6406495"/>
            <a:ext cx="283331" cy="352042"/>
          </a:xfrm>
          <a:prstGeom prst="chevron">
            <a:avLst/>
          </a:prstGeom>
          <a:solidFill>
            <a:srgbClr val="1BB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Arrow: Chevron 26">
            <a:extLst>
              <a:ext uri="{FF2B5EF4-FFF2-40B4-BE49-F238E27FC236}">
                <a16:creationId xmlns:a16="http://schemas.microsoft.com/office/drawing/2014/main" id="{CE7673B2-F922-42F0-A615-5D6FF6A88DC6}"/>
              </a:ext>
            </a:extLst>
          </p:cNvPr>
          <p:cNvSpPr/>
          <p:nvPr/>
        </p:nvSpPr>
        <p:spPr>
          <a:xfrm>
            <a:off x="220494" y="7252968"/>
            <a:ext cx="283331" cy="352042"/>
          </a:xfrm>
          <a:prstGeom prst="chevron">
            <a:avLst/>
          </a:prstGeom>
          <a:solidFill>
            <a:srgbClr val="1BBC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78924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20CC0BB-50CD-46AC-B40E-137E3C350C76}"/>
              </a:ext>
            </a:extLst>
          </p:cNvPr>
          <p:cNvSpPr>
            <a:spLocks noChangeArrowheads="1"/>
          </p:cNvSpPr>
          <p:nvPr/>
        </p:nvSpPr>
        <p:spPr bwMode="auto">
          <a:xfrm>
            <a:off x="114300" y="1270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0" name="Object 9">
            <a:extLst>
              <a:ext uri="{FF2B5EF4-FFF2-40B4-BE49-F238E27FC236}">
                <a16:creationId xmlns:a16="http://schemas.microsoft.com/office/drawing/2014/main" id="{8BD6D05F-A276-42E5-B852-ADC4868F28A4}"/>
              </a:ext>
            </a:extLst>
          </p:cNvPr>
          <p:cNvGraphicFramePr>
            <a:graphicFrameLocks noChangeAspect="1"/>
          </p:cNvGraphicFramePr>
          <p:nvPr>
            <p:extLst>
              <p:ext uri="{D42A27DB-BD31-4B8C-83A1-F6EECF244321}">
                <p14:modId xmlns:p14="http://schemas.microsoft.com/office/powerpoint/2010/main" val="3711213295"/>
              </p:ext>
            </p:extLst>
          </p:nvPr>
        </p:nvGraphicFramePr>
        <p:xfrm>
          <a:off x="158832" y="103768"/>
          <a:ext cx="3946283" cy="617871"/>
        </p:xfrm>
        <a:graphic>
          <a:graphicData uri="http://schemas.openxmlformats.org/presentationml/2006/ole">
            <mc:AlternateContent xmlns:mc="http://schemas.openxmlformats.org/markup-compatibility/2006">
              <mc:Choice xmlns:v="urn:schemas-microsoft-com:vml" Requires="v">
                <p:oleObj spid="_x0000_s9260" name="Bitmap Image" r:id="rId3" imgW="3531960" imgH="556200" progId="Paint.Picture">
                  <p:embed/>
                </p:oleObj>
              </mc:Choice>
              <mc:Fallback>
                <p:oleObj name="Bitmap Image" r:id="rId3" imgW="3531960" imgH="556200" progId="Paint.Picture">
                  <p:embed/>
                  <p:pic>
                    <p:nvPicPr>
                      <p:cNvPr id="10" name="Object 9">
                        <a:extLst>
                          <a:ext uri="{FF2B5EF4-FFF2-40B4-BE49-F238E27FC236}">
                            <a16:creationId xmlns:a16="http://schemas.microsoft.com/office/drawing/2014/main" id="{8BD6D05F-A276-42E5-B852-ADC4868F28A4}"/>
                          </a:ext>
                        </a:extLst>
                      </p:cNvPr>
                      <p:cNvPicPr>
                        <a:picLocks noChangeAspect="1" noChangeArrowheads="1"/>
                      </p:cNvPicPr>
                      <p:nvPr/>
                    </p:nvPicPr>
                    <p:blipFill>
                      <a:blip r:embed="rId4"/>
                      <a:srcRect/>
                      <a:stretch>
                        <a:fillRect/>
                      </a:stretch>
                    </p:blipFill>
                    <p:spPr bwMode="auto">
                      <a:xfrm>
                        <a:off x="158832" y="103768"/>
                        <a:ext cx="3946283" cy="617871"/>
                      </a:xfrm>
                      <a:prstGeom prst="rect">
                        <a:avLst/>
                      </a:prstGeom>
                      <a:noFill/>
                    </p:spPr>
                  </p:pic>
                </p:oleObj>
              </mc:Fallback>
            </mc:AlternateContent>
          </a:graphicData>
        </a:graphic>
      </p:graphicFrame>
      <p:pic>
        <p:nvPicPr>
          <p:cNvPr id="3" name="Picture 2">
            <a:extLst>
              <a:ext uri="{FF2B5EF4-FFF2-40B4-BE49-F238E27FC236}">
                <a16:creationId xmlns:a16="http://schemas.microsoft.com/office/drawing/2014/main" id="{ED9297B2-E20E-4B4A-9EF1-E58EA1DCA8BC}"/>
              </a:ext>
            </a:extLst>
          </p:cNvPr>
          <p:cNvPicPr>
            <a:picLocks noChangeAspect="1"/>
          </p:cNvPicPr>
          <p:nvPr/>
        </p:nvPicPr>
        <p:blipFill rotWithShape="1">
          <a:blip r:embed="rId5"/>
          <a:srcRect l="8517" r="3311" b="16370"/>
          <a:stretch/>
        </p:blipFill>
        <p:spPr>
          <a:xfrm>
            <a:off x="370961" y="1693510"/>
            <a:ext cx="2959014" cy="3105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24C44D71-4E00-43BD-AAC3-32B464CC143A}"/>
              </a:ext>
            </a:extLst>
          </p:cNvPr>
          <p:cNvSpPr txBox="1"/>
          <p:nvPr/>
        </p:nvSpPr>
        <p:spPr>
          <a:xfrm>
            <a:off x="286919" y="732299"/>
            <a:ext cx="5585658" cy="523220"/>
          </a:xfrm>
          <a:prstGeom prst="rect">
            <a:avLst/>
          </a:prstGeom>
          <a:noFill/>
        </p:spPr>
        <p:txBody>
          <a:bodyPr wrap="square" rtlCol="0">
            <a:spAutoFit/>
          </a:bodyPr>
          <a:lstStyle/>
          <a:p>
            <a:r>
              <a:rPr lang="en-GB" sz="1400" b="1" dirty="0">
                <a:solidFill>
                  <a:srgbClr val="1BBC9D"/>
                </a:solidFill>
              </a:rPr>
              <a:t>If you can get good at managing conflict in a work place, you </a:t>
            </a:r>
          </a:p>
          <a:p>
            <a:r>
              <a:rPr lang="en-GB" sz="1400" b="1" dirty="0">
                <a:solidFill>
                  <a:srgbClr val="1BBC9D"/>
                </a:solidFill>
              </a:rPr>
              <a:t>can apply this skill to lots of areas in your life.  </a:t>
            </a:r>
          </a:p>
        </p:txBody>
      </p:sp>
      <p:sp>
        <p:nvSpPr>
          <p:cNvPr id="14" name="TextBox 13">
            <a:extLst>
              <a:ext uri="{FF2B5EF4-FFF2-40B4-BE49-F238E27FC236}">
                <a16:creationId xmlns:a16="http://schemas.microsoft.com/office/drawing/2014/main" id="{6237EFC3-F6F7-43F0-925E-13723EE9C5FF}"/>
              </a:ext>
            </a:extLst>
          </p:cNvPr>
          <p:cNvSpPr txBox="1"/>
          <p:nvPr/>
        </p:nvSpPr>
        <p:spPr>
          <a:xfrm>
            <a:off x="3450760" y="1571025"/>
            <a:ext cx="3313205" cy="3616375"/>
          </a:xfrm>
          <a:prstGeom prst="rect">
            <a:avLst/>
          </a:prstGeom>
          <a:noFill/>
        </p:spPr>
        <p:txBody>
          <a:bodyPr wrap="square" rtlCol="0">
            <a:spAutoFit/>
          </a:bodyPr>
          <a:lstStyle/>
          <a:p>
            <a:r>
              <a:rPr lang="en-GB" sz="1400" dirty="0"/>
              <a:t>From the 10 causes of conflict  </a:t>
            </a:r>
          </a:p>
          <a:p>
            <a:r>
              <a:rPr lang="en-GB" sz="1400" dirty="0"/>
              <a:t>(see left), which ones do you think </a:t>
            </a:r>
          </a:p>
          <a:p>
            <a:r>
              <a:rPr lang="en-GB" sz="1400" dirty="0"/>
              <a:t>are contributing to this conflict? </a:t>
            </a:r>
          </a:p>
          <a:p>
            <a:endParaRPr lang="en-GB" sz="600" dirty="0"/>
          </a:p>
          <a:p>
            <a:r>
              <a:rPr lang="en-GB" sz="1400" dirty="0"/>
              <a:t>Be honest with yourself and ask: </a:t>
            </a:r>
          </a:p>
          <a:p>
            <a:r>
              <a:rPr lang="en-GB" sz="1400" dirty="0"/>
              <a:t>which ones apply mostly to me? Eg:</a:t>
            </a:r>
          </a:p>
          <a:p>
            <a:endParaRPr lang="en-GB" sz="400" b="1" dirty="0">
              <a:solidFill>
                <a:srgbClr val="1BBC9D"/>
              </a:solidFill>
            </a:endParaRPr>
          </a:p>
          <a:p>
            <a:r>
              <a:rPr lang="en-GB" sz="1400" b="1" dirty="0">
                <a:solidFill>
                  <a:srgbClr val="1BBC9D"/>
                </a:solidFill>
              </a:rPr>
              <a:t>Are your needs being met? </a:t>
            </a:r>
          </a:p>
          <a:p>
            <a:r>
              <a:rPr lang="en-GB" sz="1400" b="1" dirty="0">
                <a:solidFill>
                  <a:srgbClr val="1BBC9D"/>
                </a:solidFill>
              </a:rPr>
              <a:t>Do you harbour prejudice? </a:t>
            </a:r>
          </a:p>
          <a:p>
            <a:r>
              <a:rPr lang="en-GB" sz="1400" b="1" dirty="0">
                <a:solidFill>
                  <a:srgbClr val="1BBC9D"/>
                </a:solidFill>
              </a:rPr>
              <a:t>Are you making assumptions?  </a:t>
            </a:r>
          </a:p>
          <a:p>
            <a:r>
              <a:rPr lang="en-GB" sz="1400" b="1" dirty="0">
                <a:solidFill>
                  <a:srgbClr val="1BBC9D"/>
                </a:solidFill>
              </a:rPr>
              <a:t>Are you communicating how you feel ? </a:t>
            </a:r>
          </a:p>
          <a:p>
            <a:endParaRPr lang="en-GB" sz="400" b="1" dirty="0">
              <a:solidFill>
                <a:srgbClr val="1BBC9D"/>
              </a:solidFill>
            </a:endParaRPr>
          </a:p>
          <a:p>
            <a:r>
              <a:rPr lang="en-GB" sz="1400" b="1" dirty="0"/>
              <a:t>Then assess honestly, are you accepting responsibility for these? </a:t>
            </a:r>
          </a:p>
          <a:p>
            <a:endParaRPr lang="en-GB" sz="500" b="1" dirty="0"/>
          </a:p>
          <a:p>
            <a:r>
              <a:rPr lang="en-GB" sz="1400" dirty="0"/>
              <a:t>Next, identify the ones which you think are driving the conflict from the other party.  </a:t>
            </a:r>
            <a:r>
              <a:rPr lang="en-GB" sz="1400" b="1" dirty="0">
                <a:solidFill>
                  <a:srgbClr val="1BBC9D"/>
                </a:solidFill>
              </a:rPr>
              <a:t>Could you do this exercise together? </a:t>
            </a:r>
          </a:p>
          <a:p>
            <a:endParaRPr lang="en-GB" sz="1400" dirty="0"/>
          </a:p>
        </p:txBody>
      </p:sp>
      <p:pic>
        <p:nvPicPr>
          <p:cNvPr id="6" name="Picture 5" descr="A person driving a car&#10;&#10;Description automatically generated">
            <a:extLst>
              <a:ext uri="{FF2B5EF4-FFF2-40B4-BE49-F238E27FC236}">
                <a16:creationId xmlns:a16="http://schemas.microsoft.com/office/drawing/2014/main" id="{BB52D32D-A6BA-4C2D-93AD-BC92BD6F6A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189" y="6262206"/>
            <a:ext cx="2918786" cy="1950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BB5E942C-E384-49DA-8745-31EC67753B1D}"/>
              </a:ext>
            </a:extLst>
          </p:cNvPr>
          <p:cNvPicPr>
            <a:picLocks noChangeAspect="1"/>
          </p:cNvPicPr>
          <p:nvPr/>
        </p:nvPicPr>
        <p:blipFill>
          <a:blip r:embed="rId7"/>
          <a:stretch>
            <a:fillRect/>
          </a:stretch>
        </p:blipFill>
        <p:spPr>
          <a:xfrm>
            <a:off x="3543300" y="5082230"/>
            <a:ext cx="3177085" cy="44015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85ED5169-B640-428B-8B1B-EB29577109DF}"/>
              </a:ext>
            </a:extLst>
          </p:cNvPr>
          <p:cNvSpPr txBox="1"/>
          <p:nvPr/>
        </p:nvSpPr>
        <p:spPr>
          <a:xfrm>
            <a:off x="299619" y="4979231"/>
            <a:ext cx="3125202" cy="1169551"/>
          </a:xfrm>
          <a:prstGeom prst="rect">
            <a:avLst/>
          </a:prstGeom>
          <a:noFill/>
        </p:spPr>
        <p:txBody>
          <a:bodyPr wrap="square" rtlCol="0">
            <a:spAutoFit/>
          </a:bodyPr>
          <a:lstStyle/>
          <a:p>
            <a:pPr algn="just"/>
            <a:r>
              <a:rPr lang="en-GB" sz="1400" dirty="0"/>
              <a:t>Some might say conflicts in the family are more difficult than ones in your place of work. This is because as you move from childhood to young adulthood your needs change. </a:t>
            </a:r>
          </a:p>
        </p:txBody>
      </p:sp>
      <p:pic>
        <p:nvPicPr>
          <p:cNvPr id="20" name="Picture 19">
            <a:extLst>
              <a:ext uri="{FF2B5EF4-FFF2-40B4-BE49-F238E27FC236}">
                <a16:creationId xmlns:a16="http://schemas.microsoft.com/office/drawing/2014/main" id="{F13ABFEE-76F2-4232-BC4F-9B5A94BC3631}"/>
              </a:ext>
            </a:extLst>
          </p:cNvPr>
          <p:cNvPicPr>
            <a:picLocks noChangeAspect="1"/>
          </p:cNvPicPr>
          <p:nvPr/>
        </p:nvPicPr>
        <p:blipFill>
          <a:blip r:embed="rId8"/>
          <a:stretch>
            <a:fillRect/>
          </a:stretch>
        </p:blipFill>
        <p:spPr>
          <a:xfrm>
            <a:off x="306374" y="203202"/>
            <a:ext cx="404992" cy="518098"/>
          </a:xfrm>
          <a:prstGeom prst="rect">
            <a:avLst/>
          </a:prstGeom>
        </p:spPr>
      </p:pic>
      <p:sp>
        <p:nvSpPr>
          <p:cNvPr id="21" name="Rectangle 20">
            <a:extLst>
              <a:ext uri="{FF2B5EF4-FFF2-40B4-BE49-F238E27FC236}">
                <a16:creationId xmlns:a16="http://schemas.microsoft.com/office/drawing/2014/main" id="{E27DA523-F079-47D6-BB2F-66826105CE8B}"/>
              </a:ext>
            </a:extLst>
          </p:cNvPr>
          <p:cNvSpPr/>
          <p:nvPr/>
        </p:nvSpPr>
        <p:spPr>
          <a:xfrm>
            <a:off x="299618" y="1231459"/>
            <a:ext cx="5197231" cy="369332"/>
          </a:xfrm>
          <a:prstGeom prst="rect">
            <a:avLst/>
          </a:prstGeom>
        </p:spPr>
        <p:txBody>
          <a:bodyPr wrap="square">
            <a:spAutoFit/>
          </a:bodyPr>
          <a:lstStyle/>
          <a:p>
            <a:r>
              <a:rPr lang="en-GB" sz="1400" b="1" dirty="0"/>
              <a:t>Think of a current conflict you have in your home or personal life</a:t>
            </a:r>
            <a:r>
              <a:rPr lang="en-GB" dirty="0"/>
              <a:t>. </a:t>
            </a:r>
          </a:p>
        </p:txBody>
      </p:sp>
      <p:sp>
        <p:nvSpPr>
          <p:cNvPr id="22" name="Rectangle 21">
            <a:extLst>
              <a:ext uri="{FF2B5EF4-FFF2-40B4-BE49-F238E27FC236}">
                <a16:creationId xmlns:a16="http://schemas.microsoft.com/office/drawing/2014/main" id="{B5F92A01-3C14-49D2-A838-89A9889EC79F}"/>
              </a:ext>
            </a:extLst>
          </p:cNvPr>
          <p:cNvSpPr/>
          <p:nvPr/>
        </p:nvSpPr>
        <p:spPr>
          <a:xfrm>
            <a:off x="306374" y="8336649"/>
            <a:ext cx="3053860" cy="1169551"/>
          </a:xfrm>
          <a:prstGeom prst="rect">
            <a:avLst/>
          </a:prstGeom>
        </p:spPr>
        <p:txBody>
          <a:bodyPr wrap="square">
            <a:spAutoFit/>
          </a:bodyPr>
          <a:lstStyle/>
          <a:p>
            <a:pPr algn="just"/>
            <a:r>
              <a:rPr lang="en-GB" sz="1400" dirty="0"/>
              <a:t>How we communicate is key to resolving conflict or increasing conflict. Find creative ways to communicate and remember not everything is communicated through words! </a:t>
            </a:r>
          </a:p>
        </p:txBody>
      </p:sp>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9F36D87F-84EF-4D3E-8751-1E89CA7AA017}"/>
                  </a:ext>
                </a:extLst>
              </p14:cNvPr>
              <p14:cNvContentPartPr/>
              <p14:nvPr/>
            </p14:nvContentPartPr>
            <p14:xfrm>
              <a:off x="535070" y="6367380"/>
              <a:ext cx="147960" cy="137880"/>
            </p14:xfrm>
          </p:contentPart>
        </mc:Choice>
        <mc:Fallback xmlns="">
          <p:pic>
            <p:nvPicPr>
              <p:cNvPr id="2" name="Ink 1">
                <a:extLst>
                  <a:ext uri="{FF2B5EF4-FFF2-40B4-BE49-F238E27FC236}">
                    <a16:creationId xmlns:a16="http://schemas.microsoft.com/office/drawing/2014/main" id="{9F36D87F-84EF-4D3E-8751-1E89CA7AA017}"/>
                  </a:ext>
                </a:extLst>
              </p:cNvPr>
              <p:cNvPicPr/>
              <p:nvPr/>
            </p:nvPicPr>
            <p:blipFill>
              <a:blip r:embed="rId10"/>
              <a:stretch>
                <a:fillRect/>
              </a:stretch>
            </p:blipFill>
            <p:spPr>
              <a:xfrm>
                <a:off x="526430" y="6358740"/>
                <a:ext cx="165600" cy="155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B184B69F-8F07-4447-AB87-FACB97C035A7}"/>
                  </a:ext>
                </a:extLst>
              </p14:cNvPr>
              <p14:cNvContentPartPr/>
              <p14:nvPr/>
            </p14:nvContentPartPr>
            <p14:xfrm>
              <a:off x="3926570" y="8958940"/>
              <a:ext cx="272880" cy="231480"/>
            </p14:xfrm>
          </p:contentPart>
        </mc:Choice>
        <mc:Fallback xmlns="">
          <p:pic>
            <p:nvPicPr>
              <p:cNvPr id="5" name="Ink 4">
                <a:extLst>
                  <a:ext uri="{FF2B5EF4-FFF2-40B4-BE49-F238E27FC236}">
                    <a16:creationId xmlns:a16="http://schemas.microsoft.com/office/drawing/2014/main" id="{B184B69F-8F07-4447-AB87-FACB97C035A7}"/>
                  </a:ext>
                </a:extLst>
              </p:cNvPr>
              <p:cNvPicPr/>
              <p:nvPr/>
            </p:nvPicPr>
            <p:blipFill>
              <a:blip r:embed="rId12"/>
              <a:stretch>
                <a:fillRect/>
              </a:stretch>
            </p:blipFill>
            <p:spPr>
              <a:xfrm>
                <a:off x="3917570" y="8949940"/>
                <a:ext cx="290520" cy="249120"/>
              </a:xfrm>
              <a:prstGeom prst="rect">
                <a:avLst/>
              </a:prstGeom>
            </p:spPr>
          </p:pic>
        </mc:Fallback>
      </mc:AlternateContent>
      <p:pic>
        <p:nvPicPr>
          <p:cNvPr id="11" name="Picture 10" descr="Logo&#10;&#10;Description automatically generated">
            <a:extLst>
              <a:ext uri="{FF2B5EF4-FFF2-40B4-BE49-F238E27FC236}">
                <a16:creationId xmlns:a16="http://schemas.microsoft.com/office/drawing/2014/main" id="{6AFFCC36-95E5-41CC-B766-3CC1626E1CB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070" y="6351099"/>
            <a:ext cx="147960" cy="170442"/>
          </a:xfrm>
          <a:prstGeom prst="rect">
            <a:avLst/>
          </a:prstGeom>
        </p:spPr>
      </p:pic>
      <p:pic>
        <p:nvPicPr>
          <p:cNvPr id="18" name="Picture 17" descr="Logo&#10;&#10;Description automatically generated">
            <a:extLst>
              <a:ext uri="{FF2B5EF4-FFF2-40B4-BE49-F238E27FC236}">
                <a16:creationId xmlns:a16="http://schemas.microsoft.com/office/drawing/2014/main" id="{B4A44F30-72DE-4246-82A4-40F9FA5BC9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49700" y="8989459"/>
            <a:ext cx="249750" cy="170442"/>
          </a:xfrm>
          <a:prstGeom prst="rect">
            <a:avLst/>
          </a:prstGeom>
        </p:spPr>
      </p:pic>
      <p:pic>
        <p:nvPicPr>
          <p:cNvPr id="7" name="Picture 3" descr="Logo, icon&#10;&#10;Description automatically generated">
            <a:extLst>
              <a:ext uri="{FF2B5EF4-FFF2-40B4-BE49-F238E27FC236}">
                <a16:creationId xmlns:a16="http://schemas.microsoft.com/office/drawing/2014/main" id="{20CDE1B8-4548-8A2B-D3A5-AF3F3EE7B486}"/>
              </a:ext>
            </a:extLst>
          </p:cNvPr>
          <p:cNvPicPr>
            <a:picLocks noChangeAspect="1"/>
          </p:cNvPicPr>
          <p:nvPr/>
        </p:nvPicPr>
        <p:blipFill>
          <a:blip r:embed="rId14"/>
          <a:stretch>
            <a:fillRect/>
          </a:stretch>
        </p:blipFill>
        <p:spPr>
          <a:xfrm>
            <a:off x="607862" y="1910209"/>
            <a:ext cx="352200" cy="346309"/>
          </a:xfrm>
          <a:prstGeom prst="rect">
            <a:avLst/>
          </a:prstGeom>
        </p:spPr>
      </p:pic>
    </p:spTree>
    <p:extLst>
      <p:ext uri="{BB962C8B-B14F-4D97-AF65-F5344CB8AC3E}">
        <p14:creationId xmlns:p14="http://schemas.microsoft.com/office/powerpoint/2010/main" val="409148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94415-41B9-49E8-A927-E92C34CD95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45897" y="165386"/>
            <a:ext cx="2515235" cy="462915"/>
          </a:xfrm>
          <a:prstGeom prst="rect">
            <a:avLst/>
          </a:prstGeom>
          <a:noFill/>
          <a:ln>
            <a:noFill/>
          </a:ln>
        </p:spPr>
      </p:pic>
      <p:sp>
        <p:nvSpPr>
          <p:cNvPr id="8" name="TextBox 7">
            <a:extLst>
              <a:ext uri="{FF2B5EF4-FFF2-40B4-BE49-F238E27FC236}">
                <a16:creationId xmlns:a16="http://schemas.microsoft.com/office/drawing/2014/main" id="{852FB4C5-6C7E-41F7-85C7-CCCCC4877645}"/>
              </a:ext>
            </a:extLst>
          </p:cNvPr>
          <p:cNvSpPr txBox="1"/>
          <p:nvPr/>
        </p:nvSpPr>
        <p:spPr>
          <a:xfrm>
            <a:off x="245224" y="652269"/>
            <a:ext cx="6367549" cy="1754326"/>
          </a:xfrm>
          <a:prstGeom prst="rect">
            <a:avLst/>
          </a:prstGeom>
          <a:solidFill>
            <a:srgbClr val="1BBC9D"/>
          </a:solidFill>
        </p:spPr>
        <p:txBody>
          <a:bodyPr wrap="square" rtlCol="0">
            <a:spAutoFit/>
          </a:bodyPr>
          <a:lstStyle/>
          <a:p>
            <a:pPr algn="just"/>
            <a:r>
              <a:rPr lang="en-GB" sz="1350" dirty="0">
                <a:solidFill>
                  <a:schemeClr val="tx1">
                    <a:lumMod val="95000"/>
                    <a:lumOff val="5000"/>
                  </a:schemeClr>
                </a:solidFill>
              </a:rPr>
              <a:t>Work places can be a source of pressure and stress.  Sometimes different conflicts spring-up unexpectantly. For example generational conflicts are common with young workers having different attitudes to older workers. There can also be conflicts when new ways of working are introduced, for example using ICT and or social media marketing.  People can feel threatened by change especially if they aren’t confident in using new platforms. and procedures at work. Then there are external conflicts like the impact the Covid-19 pandemic is having.  Little wonder these disruptions can bring conflict and uncertainty. </a:t>
            </a:r>
            <a:endParaRPr lang="en-GB" sz="1350" b="1" dirty="0">
              <a:solidFill>
                <a:schemeClr val="tx1">
                  <a:lumMod val="95000"/>
                  <a:lumOff val="5000"/>
                </a:schemeClr>
              </a:solidFill>
            </a:endParaRPr>
          </a:p>
        </p:txBody>
      </p:sp>
      <p:pic>
        <p:nvPicPr>
          <p:cNvPr id="2" name="Picture 1">
            <a:extLst>
              <a:ext uri="{FF2B5EF4-FFF2-40B4-BE49-F238E27FC236}">
                <a16:creationId xmlns:a16="http://schemas.microsoft.com/office/drawing/2014/main" id="{89B58100-46BF-41CC-8054-9AC3A83E5CE7}"/>
              </a:ext>
            </a:extLst>
          </p:cNvPr>
          <p:cNvPicPr>
            <a:picLocks noChangeAspect="1"/>
          </p:cNvPicPr>
          <p:nvPr/>
        </p:nvPicPr>
        <p:blipFill rotWithShape="1">
          <a:blip r:embed="rId3"/>
          <a:srcRect t="10087" r="4652"/>
          <a:stretch/>
        </p:blipFill>
        <p:spPr>
          <a:xfrm>
            <a:off x="280573" y="2461661"/>
            <a:ext cx="6367549" cy="2664692"/>
          </a:xfrm>
          <a:prstGeom prst="rect">
            <a:avLst/>
          </a:prstGeom>
        </p:spPr>
      </p:pic>
      <p:sp>
        <p:nvSpPr>
          <p:cNvPr id="10" name="TextBox 9">
            <a:extLst>
              <a:ext uri="{FF2B5EF4-FFF2-40B4-BE49-F238E27FC236}">
                <a16:creationId xmlns:a16="http://schemas.microsoft.com/office/drawing/2014/main" id="{648613C8-D837-4FC0-A73C-94D06C7BC372}"/>
              </a:ext>
            </a:extLst>
          </p:cNvPr>
          <p:cNvSpPr txBox="1"/>
          <p:nvPr/>
        </p:nvSpPr>
        <p:spPr>
          <a:xfrm>
            <a:off x="161543" y="5139323"/>
            <a:ext cx="6534913" cy="2539157"/>
          </a:xfrm>
          <a:prstGeom prst="rect">
            <a:avLst/>
          </a:prstGeom>
          <a:noFill/>
        </p:spPr>
        <p:txBody>
          <a:bodyPr wrap="square" rtlCol="0">
            <a:spAutoFit/>
          </a:bodyPr>
          <a:lstStyle/>
          <a:p>
            <a:r>
              <a:rPr lang="en-GB" sz="1200" dirty="0">
                <a:solidFill>
                  <a:schemeClr val="tx1">
                    <a:lumMod val="75000"/>
                    <a:lumOff val="25000"/>
                  </a:schemeClr>
                </a:solidFill>
              </a:rPr>
              <a:t>The diagram above shows the different steps companies use to find a way through conflicts. </a:t>
            </a:r>
          </a:p>
          <a:p>
            <a:pPr marL="228600" indent="-228600">
              <a:buAutoNum type="arabicParenR"/>
            </a:pPr>
            <a:r>
              <a:rPr lang="en-GB" sz="1200" dirty="0">
                <a:solidFill>
                  <a:schemeClr val="tx1">
                    <a:lumMod val="75000"/>
                    <a:lumOff val="25000"/>
                  </a:schemeClr>
                </a:solidFill>
              </a:rPr>
              <a:t>Identifying the problem involves listening and observing carefully. </a:t>
            </a:r>
          </a:p>
          <a:p>
            <a:pPr marL="228600" indent="-228600">
              <a:buAutoNum type="arabicParenR"/>
            </a:pPr>
            <a:r>
              <a:rPr lang="en-GB" sz="1200" dirty="0">
                <a:solidFill>
                  <a:schemeClr val="tx1">
                    <a:lumMod val="75000"/>
                    <a:lumOff val="25000"/>
                  </a:schemeClr>
                </a:solidFill>
              </a:rPr>
              <a:t>Next, identifying the feelings associated with the conflict is important as often these feelings are based on fear, or because people don’t feel they are being heard. Giving people a safe space to air their views is crucial. </a:t>
            </a:r>
          </a:p>
          <a:p>
            <a:pPr marL="228600" indent="-228600">
              <a:buAutoNum type="arabicParenR"/>
            </a:pPr>
            <a:r>
              <a:rPr lang="en-GB" sz="1200" dirty="0">
                <a:solidFill>
                  <a:schemeClr val="tx1">
                    <a:lumMod val="75000"/>
                    <a:lumOff val="25000"/>
                  </a:schemeClr>
                </a:solidFill>
              </a:rPr>
              <a:t>Starting to investigate what impact the conflict is having is important because you will need clear objective evidence of the impact the conflict is having if you are to bring people together.</a:t>
            </a:r>
          </a:p>
          <a:p>
            <a:pPr marL="228600" indent="-228600">
              <a:buAutoNum type="arabicParenR"/>
            </a:pPr>
            <a:r>
              <a:rPr lang="en-GB" sz="1200" dirty="0">
                <a:solidFill>
                  <a:schemeClr val="tx1">
                    <a:lumMod val="75000"/>
                    <a:lumOff val="25000"/>
                  </a:schemeClr>
                </a:solidFill>
              </a:rPr>
              <a:t>Sometimes just listening to all sides in a conflict and working to identify the impact the conflict is having on people and the business is enough to get people to work on resolving the conflict. If this doesn’t work you will need to be more structured in resolving the conflict. </a:t>
            </a:r>
          </a:p>
          <a:p>
            <a:pPr marL="228600" indent="-228600">
              <a:buAutoNum type="arabicParenR"/>
            </a:pPr>
            <a:r>
              <a:rPr lang="en-GB" sz="1200" dirty="0">
                <a:solidFill>
                  <a:schemeClr val="tx1">
                    <a:lumMod val="75000"/>
                    <a:lumOff val="25000"/>
                  </a:schemeClr>
                </a:solidFill>
              </a:rPr>
              <a:t>What’s crucial (and what is not shown on the diagram above) is making sure that you monitor the impact of the conflict resolution to see if the conflict has been resolved</a:t>
            </a:r>
          </a:p>
          <a:p>
            <a:endParaRPr lang="en-GB" sz="300" dirty="0">
              <a:solidFill>
                <a:schemeClr val="tx1">
                  <a:lumMod val="75000"/>
                  <a:lumOff val="25000"/>
                </a:schemeClr>
              </a:solidFill>
            </a:endParaRPr>
          </a:p>
          <a:p>
            <a:r>
              <a:rPr lang="en-GB" sz="1200" b="1" dirty="0">
                <a:solidFill>
                  <a:schemeClr val="tx1">
                    <a:lumMod val="75000"/>
                    <a:lumOff val="25000"/>
                  </a:schemeClr>
                </a:solidFill>
              </a:rPr>
              <a:t>When you are helping to manage conflict these tips below are important.</a:t>
            </a:r>
          </a:p>
        </p:txBody>
      </p:sp>
      <p:pic>
        <p:nvPicPr>
          <p:cNvPr id="18" name="Picture 17">
            <a:extLst>
              <a:ext uri="{FF2B5EF4-FFF2-40B4-BE49-F238E27FC236}">
                <a16:creationId xmlns:a16="http://schemas.microsoft.com/office/drawing/2014/main" id="{DA715FE6-2BFA-401D-9E96-E0F998DECB14}"/>
              </a:ext>
            </a:extLst>
          </p:cNvPr>
          <p:cNvPicPr>
            <a:picLocks noChangeAspect="1"/>
          </p:cNvPicPr>
          <p:nvPr/>
        </p:nvPicPr>
        <p:blipFill>
          <a:blip r:embed="rId4"/>
          <a:stretch>
            <a:fillRect/>
          </a:stretch>
        </p:blipFill>
        <p:spPr>
          <a:xfrm>
            <a:off x="280573" y="7659854"/>
            <a:ext cx="4656163" cy="2246146"/>
          </a:xfrm>
          <a:prstGeom prst="rect">
            <a:avLst/>
          </a:prstGeom>
        </p:spPr>
      </p:pic>
      <p:sp>
        <p:nvSpPr>
          <p:cNvPr id="12" name="TextBox 11">
            <a:extLst>
              <a:ext uri="{FF2B5EF4-FFF2-40B4-BE49-F238E27FC236}">
                <a16:creationId xmlns:a16="http://schemas.microsoft.com/office/drawing/2014/main" id="{E6261C70-07E3-4D93-A474-E9FD1751B510}"/>
              </a:ext>
            </a:extLst>
          </p:cNvPr>
          <p:cNvSpPr txBox="1"/>
          <p:nvPr/>
        </p:nvSpPr>
        <p:spPr>
          <a:xfrm>
            <a:off x="5002060" y="7788613"/>
            <a:ext cx="1694396" cy="1815882"/>
          </a:xfrm>
          <a:prstGeom prst="rect">
            <a:avLst/>
          </a:prstGeom>
          <a:solidFill>
            <a:srgbClr val="D7F9F3"/>
          </a:solidFill>
          <a:ln>
            <a:solidFill>
              <a:schemeClr val="tx1"/>
            </a:solidFill>
          </a:ln>
        </p:spPr>
        <p:txBody>
          <a:bodyPr wrap="square" rtlCol="0">
            <a:spAutoFit/>
          </a:bodyPr>
          <a:lstStyle/>
          <a:p>
            <a:pPr algn="ctr"/>
            <a:r>
              <a:rPr lang="en-GB" sz="1400" dirty="0"/>
              <a:t>There are a wide range of careers open for people who are good at managing and solving conflicts.  </a:t>
            </a:r>
          </a:p>
          <a:p>
            <a:pPr algn="ctr"/>
            <a:r>
              <a:rPr lang="en-GB" sz="1400" dirty="0"/>
              <a:t>Can you think of at least 3? </a:t>
            </a:r>
          </a:p>
        </p:txBody>
      </p:sp>
    </p:spTree>
    <p:extLst>
      <p:ext uri="{BB962C8B-B14F-4D97-AF65-F5344CB8AC3E}">
        <p14:creationId xmlns:p14="http://schemas.microsoft.com/office/powerpoint/2010/main" val="155141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D014AA-0DD5-4D2F-8296-38590BEB5269}"/>
              </a:ext>
            </a:extLst>
          </p:cNvPr>
          <p:cNvPicPr>
            <a:picLocks noChangeAspect="1"/>
          </p:cNvPicPr>
          <p:nvPr/>
        </p:nvPicPr>
        <p:blipFill>
          <a:blip r:embed="rId2"/>
          <a:stretch>
            <a:fillRect/>
          </a:stretch>
        </p:blipFill>
        <p:spPr>
          <a:xfrm>
            <a:off x="257037" y="137579"/>
            <a:ext cx="2926383" cy="693885"/>
          </a:xfrm>
          <a:prstGeom prst="rect">
            <a:avLst/>
          </a:prstGeom>
        </p:spPr>
      </p:pic>
      <p:pic>
        <p:nvPicPr>
          <p:cNvPr id="2" name="Picture 1">
            <a:extLst>
              <a:ext uri="{FF2B5EF4-FFF2-40B4-BE49-F238E27FC236}">
                <a16:creationId xmlns:a16="http://schemas.microsoft.com/office/drawing/2014/main" id="{1A527476-66CD-49E6-8704-52232316777B}"/>
              </a:ext>
            </a:extLst>
          </p:cNvPr>
          <p:cNvPicPr>
            <a:picLocks noChangeAspect="1"/>
          </p:cNvPicPr>
          <p:nvPr/>
        </p:nvPicPr>
        <p:blipFill>
          <a:blip r:embed="rId3"/>
          <a:stretch>
            <a:fillRect/>
          </a:stretch>
        </p:blipFill>
        <p:spPr>
          <a:xfrm>
            <a:off x="5194961" y="1412114"/>
            <a:ext cx="1453292" cy="1724648"/>
          </a:xfrm>
          <a:prstGeom prst="rect">
            <a:avLst/>
          </a:prstGeom>
          <a:ln w="19050" cap="sq">
            <a:solidFill>
              <a:srgbClr val="1BBC9D"/>
            </a:solidFill>
            <a:prstDash val="solid"/>
            <a:miter lim="800000"/>
          </a:ln>
          <a:effectLst>
            <a:outerShdw blurRad="50800" dist="38100" dir="2700000" algn="tl" rotWithShape="0">
              <a:srgbClr val="000000">
                <a:alpha val="43000"/>
              </a:srgbClr>
            </a:outerShdw>
          </a:effectLst>
        </p:spPr>
      </p:pic>
      <p:sp>
        <p:nvSpPr>
          <p:cNvPr id="10" name="Rectangle 9">
            <a:extLst>
              <a:ext uri="{FF2B5EF4-FFF2-40B4-BE49-F238E27FC236}">
                <a16:creationId xmlns:a16="http://schemas.microsoft.com/office/drawing/2014/main" id="{0BE88448-B3D1-4FAA-BD7A-B997F7F800D3}"/>
              </a:ext>
            </a:extLst>
          </p:cNvPr>
          <p:cNvSpPr/>
          <p:nvPr/>
        </p:nvSpPr>
        <p:spPr>
          <a:xfrm>
            <a:off x="354984" y="1409498"/>
            <a:ext cx="4677459" cy="1369606"/>
          </a:xfrm>
          <a:prstGeom prst="rect">
            <a:avLst/>
          </a:prstGeom>
          <a:solidFill>
            <a:srgbClr val="1BBC9D"/>
          </a:solidFill>
        </p:spPr>
        <p:txBody>
          <a:bodyPr wrap="square">
            <a:spAutoFit/>
          </a:bodyPr>
          <a:lstStyle/>
          <a:p>
            <a:pPr marR="0">
              <a:spcAft>
                <a:spcPts val="0"/>
              </a:spcAft>
              <a:tabLst>
                <a:tab pos="1141413" algn="l"/>
              </a:tabLst>
            </a:pPr>
            <a:r>
              <a:rPr lang="en-GB"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CHALLENGE 1    </a:t>
            </a:r>
            <a:r>
              <a:rPr lang="en-GB" sz="1300" b="1" dirty="0">
                <a:latin typeface="Calibri" panose="020F0502020204030204" pitchFamily="34" charset="0"/>
                <a:ea typeface="Calibri" panose="020F0502020204030204" pitchFamily="34" charset="0"/>
                <a:cs typeface="Times New Roman" panose="02020603050405020304" pitchFamily="18" charset="0"/>
              </a:rPr>
              <a:t>UNDERTAKE FURTHER RESEARCH</a:t>
            </a:r>
          </a:p>
          <a:p>
            <a:pPr marR="0">
              <a:spcAft>
                <a:spcPts val="0"/>
              </a:spcAft>
            </a:pPr>
            <a:endParaRPr lang="en-GB" sz="2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endParaRPr>
          </a:p>
          <a:p>
            <a:pPr marR="0">
              <a:spcAft>
                <a:spcPts val="0"/>
              </a:spcAft>
            </a:pPr>
            <a:r>
              <a:rPr lang="en-GB" sz="13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There are lots of online articles about managing conflict, including this one from the Croydon Times.  Find out three key facts about this subject and if you have a social media account why not tweet or share a summary of what you have learnt to your network. Alternatively complete a diary entry on what you have learnt.</a:t>
            </a:r>
          </a:p>
        </p:txBody>
      </p:sp>
      <p:sp>
        <p:nvSpPr>
          <p:cNvPr id="11" name="Rectangle 10">
            <a:extLst>
              <a:ext uri="{FF2B5EF4-FFF2-40B4-BE49-F238E27FC236}">
                <a16:creationId xmlns:a16="http://schemas.microsoft.com/office/drawing/2014/main" id="{FF2CA929-E619-4BDE-8767-1ABE2986DF96}"/>
              </a:ext>
            </a:extLst>
          </p:cNvPr>
          <p:cNvSpPr/>
          <p:nvPr/>
        </p:nvSpPr>
        <p:spPr>
          <a:xfrm>
            <a:off x="285938" y="758740"/>
            <a:ext cx="6235700" cy="584775"/>
          </a:xfrm>
          <a:prstGeom prst="rect">
            <a:avLst/>
          </a:prstGeom>
        </p:spPr>
        <p:txBody>
          <a:bodyPr wrap="square">
            <a:spAutoFit/>
          </a:bodyPr>
          <a:lstStyle/>
          <a:p>
            <a:pPr marR="0" algn="just">
              <a:spcAft>
                <a:spcPts val="0"/>
              </a:spcAft>
            </a:pPr>
            <a:r>
              <a:rPr lang="en-GB" sz="1600" dirty="0">
                <a:solidFill>
                  <a:srgbClr val="1BBC9D"/>
                </a:solidFill>
                <a:latin typeface="Calibri" panose="020F0502020204030204" pitchFamily="34" charset="0"/>
                <a:ea typeface="Calibri" panose="020F0502020204030204" pitchFamily="34" charset="0"/>
                <a:cs typeface="Times New Roman" panose="02020603050405020304" pitchFamily="18" charset="0"/>
              </a:rPr>
              <a:t>The Facework Challenge we have set to help you improve your skills in managing conflict involve undertaking </a:t>
            </a:r>
            <a:r>
              <a:rPr lang="en-GB" sz="1600" b="1" dirty="0">
                <a:solidFill>
                  <a:srgbClr val="1BBC9D"/>
                </a:solidFill>
                <a:latin typeface="Calibri" panose="020F0502020204030204" pitchFamily="34" charset="0"/>
                <a:ea typeface="Calibri" panose="020F0502020204030204" pitchFamily="34" charset="0"/>
                <a:cs typeface="Times New Roman" panose="02020603050405020304" pitchFamily="18" charset="0"/>
              </a:rPr>
              <a:t>three </a:t>
            </a:r>
            <a:r>
              <a:rPr lang="en-GB" sz="1600" dirty="0">
                <a:solidFill>
                  <a:srgbClr val="1BBC9D"/>
                </a:solidFill>
                <a:latin typeface="Calibri" panose="020F0502020204030204" pitchFamily="34" charset="0"/>
                <a:ea typeface="Calibri" panose="020F0502020204030204" pitchFamily="34" charset="0"/>
                <a:cs typeface="Times New Roman" panose="02020603050405020304" pitchFamily="18" charset="0"/>
              </a:rPr>
              <a:t>specific tasks: </a:t>
            </a:r>
          </a:p>
        </p:txBody>
      </p:sp>
      <p:sp>
        <p:nvSpPr>
          <p:cNvPr id="24" name="Rectangle 23">
            <a:extLst>
              <a:ext uri="{FF2B5EF4-FFF2-40B4-BE49-F238E27FC236}">
                <a16:creationId xmlns:a16="http://schemas.microsoft.com/office/drawing/2014/main" id="{5FDBE866-A3C0-4FD1-8DE6-E70C284E69D4}"/>
              </a:ext>
            </a:extLst>
          </p:cNvPr>
          <p:cNvSpPr/>
          <p:nvPr/>
        </p:nvSpPr>
        <p:spPr>
          <a:xfrm>
            <a:off x="361469" y="2835973"/>
            <a:ext cx="4677459" cy="1400383"/>
          </a:xfrm>
          <a:prstGeom prst="rect">
            <a:avLst/>
          </a:prstGeom>
          <a:solidFill>
            <a:srgbClr val="1BBC9D"/>
          </a:solidFill>
        </p:spPr>
        <p:txBody>
          <a:bodyPr wrap="square">
            <a:spAutoFit/>
          </a:bodyPr>
          <a:lstStyle/>
          <a:p>
            <a:pPr marR="0" algn="just">
              <a:spcAft>
                <a:spcPts val="0"/>
              </a:spcAft>
            </a:pPr>
            <a:r>
              <a:rPr lang="en-GB"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CHALLENGE 2   </a:t>
            </a:r>
            <a:r>
              <a:rPr lang="en-GB" sz="1300" b="1" dirty="0">
                <a:latin typeface="Calibri" panose="020F0502020204030204" pitchFamily="34" charset="0"/>
                <a:ea typeface="Calibri" panose="020F0502020204030204" pitchFamily="34" charset="0"/>
                <a:cs typeface="Times New Roman" panose="02020603050405020304" pitchFamily="18" charset="0"/>
              </a:rPr>
              <a:t>SHARE WHAT YOU’VE LEARNT WITH A FRIEND </a:t>
            </a:r>
          </a:p>
          <a:p>
            <a:pPr marR="0" algn="just">
              <a:spcAft>
                <a:spcPts val="0"/>
              </a:spcAft>
            </a:pPr>
            <a:endParaRPr lang="en-GB" sz="100" dirty="0">
              <a:latin typeface="Calibri" panose="020F0502020204030204" pitchFamily="34" charset="0"/>
              <a:ea typeface="Calibri" panose="020F0502020204030204" pitchFamily="34" charset="0"/>
              <a:cs typeface="Times New Roman" panose="02020603050405020304" pitchFamily="18" charset="0"/>
            </a:endParaRPr>
          </a:p>
          <a:p>
            <a:pPr marR="0" algn="just">
              <a:spcAft>
                <a:spcPts val="0"/>
              </a:spcAft>
            </a:pPr>
            <a:r>
              <a:rPr lang="en-GB" sz="1300" dirty="0">
                <a:latin typeface="Calibri" panose="020F0502020204030204" pitchFamily="34" charset="0"/>
                <a:ea typeface="Calibri" panose="020F0502020204030204" pitchFamily="34" charset="0"/>
                <a:cs typeface="Times New Roman" panose="02020603050405020304" pitchFamily="18" charset="0"/>
              </a:rPr>
              <a:t>This is a very valuable way to reinforce what you have learnt and gain confidence in your ability to grasp the concepts of managing conflict. Maybe you could start by asking your friend whether they are facing a conflict in their work or at home.  How could you use the tips on pages 3 &amp; 4 with them? </a:t>
            </a:r>
          </a:p>
        </p:txBody>
      </p:sp>
      <p:pic>
        <p:nvPicPr>
          <p:cNvPr id="26" name="Picture 25">
            <a:extLst>
              <a:ext uri="{FF2B5EF4-FFF2-40B4-BE49-F238E27FC236}">
                <a16:creationId xmlns:a16="http://schemas.microsoft.com/office/drawing/2014/main" id="{FF3B0450-673B-4A43-BA24-DC5659F5F8A4}"/>
              </a:ext>
            </a:extLst>
          </p:cNvPr>
          <p:cNvPicPr>
            <a:picLocks noChangeAspect="1"/>
          </p:cNvPicPr>
          <p:nvPr/>
        </p:nvPicPr>
        <p:blipFill>
          <a:blip r:embed="rId4"/>
          <a:stretch>
            <a:fillRect/>
          </a:stretch>
        </p:blipFill>
        <p:spPr>
          <a:xfrm>
            <a:off x="309588" y="5572199"/>
            <a:ext cx="6340271" cy="1541964"/>
          </a:xfrm>
          <a:prstGeom prst="rect">
            <a:avLst/>
          </a:prstGeom>
          <a:ln w="12700" cap="sq">
            <a:solidFill>
              <a:srgbClr val="1BBC9D"/>
            </a:solidFill>
            <a:prstDash val="solid"/>
            <a:miter lim="800000"/>
          </a:ln>
          <a:effectLst>
            <a:outerShdw blurRad="50800" dist="38100" dir="2700000" algn="tl" rotWithShape="0">
              <a:srgbClr val="000000">
                <a:alpha val="43000"/>
              </a:srgbClr>
            </a:outerShdw>
          </a:effectLst>
        </p:spPr>
      </p:pic>
      <p:sp>
        <p:nvSpPr>
          <p:cNvPr id="27" name="Rectangle 26">
            <a:extLst>
              <a:ext uri="{FF2B5EF4-FFF2-40B4-BE49-F238E27FC236}">
                <a16:creationId xmlns:a16="http://schemas.microsoft.com/office/drawing/2014/main" id="{C6DBBFE3-4D42-4878-AB6A-284DBC1E42E4}"/>
              </a:ext>
            </a:extLst>
          </p:cNvPr>
          <p:cNvSpPr/>
          <p:nvPr/>
        </p:nvSpPr>
        <p:spPr>
          <a:xfrm>
            <a:off x="354984" y="4296430"/>
            <a:ext cx="4677459" cy="1184940"/>
          </a:xfrm>
          <a:prstGeom prst="rect">
            <a:avLst/>
          </a:prstGeom>
          <a:solidFill>
            <a:srgbClr val="1BBC9D"/>
          </a:solidFill>
        </p:spPr>
        <p:txBody>
          <a:bodyPr wrap="square">
            <a:spAutoFit/>
          </a:bodyPr>
          <a:lstStyle/>
          <a:p>
            <a:pPr marR="0" algn="just">
              <a:spcAft>
                <a:spcPts val="0"/>
              </a:spcAft>
            </a:pPr>
            <a:r>
              <a:rPr lang="en-GB"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CHALLENGE 3 </a:t>
            </a:r>
            <a:r>
              <a:rPr lang="en-GB" sz="1600" b="1" dirty="0">
                <a:latin typeface="Calibri" panose="020F0502020204030204" pitchFamily="34" charset="0"/>
                <a:ea typeface="Calibri" panose="020F0502020204030204" pitchFamily="34" charset="0"/>
                <a:cs typeface="Times New Roman" panose="02020603050405020304" pitchFamily="18" charset="0"/>
              </a:rPr>
              <a:t> </a:t>
            </a:r>
            <a:r>
              <a:rPr lang="en-GB" sz="1300" b="1" dirty="0">
                <a:latin typeface="Calibri" panose="020F0502020204030204" pitchFamily="34" charset="0"/>
                <a:ea typeface="Calibri" panose="020F0502020204030204" pitchFamily="34" charset="0"/>
                <a:cs typeface="Times New Roman" panose="02020603050405020304" pitchFamily="18" charset="0"/>
              </a:rPr>
              <a:t>RATE YOURSELF AGAIN ON YOUR SKILLS LEVEL. </a:t>
            </a:r>
          </a:p>
          <a:p>
            <a:pPr marR="0">
              <a:spcAft>
                <a:spcPts val="0"/>
              </a:spcAft>
            </a:pPr>
            <a:endParaRPr lang="en-GB" sz="3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R="0">
              <a:spcAft>
                <a:spcPts val="0"/>
              </a:spcAft>
            </a:pPr>
            <a:r>
              <a:rPr lang="en-GB" sz="1300" dirty="0">
                <a:latin typeface="Calibri" panose="020F0502020204030204" pitchFamily="34" charset="0"/>
                <a:ea typeface="Calibri" panose="020F0502020204030204" pitchFamily="34" charset="0"/>
                <a:cs typeface="Times New Roman" panose="02020603050405020304" pitchFamily="18" charset="0"/>
              </a:rPr>
              <a:t>Return to the score card you completed on page 1, how would you now rate your skills in managing conflict?  (See score card below).</a:t>
            </a:r>
          </a:p>
          <a:p>
            <a:pPr marR="0">
              <a:spcAft>
                <a:spcPts val="0"/>
              </a:spcAft>
            </a:pPr>
            <a:r>
              <a:rPr lang="en-GB" sz="1300" dirty="0">
                <a:latin typeface="Calibri" panose="020F0502020204030204" pitchFamily="34" charset="0"/>
                <a:ea typeface="Calibri" panose="020F0502020204030204" pitchFamily="34" charset="0"/>
                <a:cs typeface="Times New Roman" panose="02020603050405020304" pitchFamily="18" charset="0"/>
              </a:rPr>
              <a:t>If you have improved, how have you done this and how are you now going to put this theory into practice?</a:t>
            </a:r>
          </a:p>
        </p:txBody>
      </p:sp>
      <p:pic>
        <p:nvPicPr>
          <p:cNvPr id="12" name="Picture 11">
            <a:extLst>
              <a:ext uri="{FF2B5EF4-FFF2-40B4-BE49-F238E27FC236}">
                <a16:creationId xmlns:a16="http://schemas.microsoft.com/office/drawing/2014/main" id="{1DB07527-8B8C-4679-B821-A37BC6B1BF72}"/>
              </a:ext>
            </a:extLst>
          </p:cNvPr>
          <p:cNvPicPr>
            <a:picLocks noChangeAspect="1"/>
          </p:cNvPicPr>
          <p:nvPr/>
        </p:nvPicPr>
        <p:blipFill>
          <a:blip r:embed="rId5"/>
          <a:stretch>
            <a:fillRect/>
          </a:stretch>
        </p:blipFill>
        <p:spPr>
          <a:xfrm>
            <a:off x="322558" y="7237216"/>
            <a:ext cx="3595999" cy="2474485"/>
          </a:xfrm>
          <a:prstGeom prst="rect">
            <a:avLst/>
          </a:prstGeom>
        </p:spPr>
      </p:pic>
      <p:pic>
        <p:nvPicPr>
          <p:cNvPr id="13" name="Picture 12">
            <a:extLst>
              <a:ext uri="{FF2B5EF4-FFF2-40B4-BE49-F238E27FC236}">
                <a16:creationId xmlns:a16="http://schemas.microsoft.com/office/drawing/2014/main" id="{422DE137-9C8A-4D1E-8641-B0D8277C770F}"/>
              </a:ext>
            </a:extLst>
          </p:cNvPr>
          <p:cNvPicPr>
            <a:picLocks noChangeAspect="1"/>
          </p:cNvPicPr>
          <p:nvPr/>
        </p:nvPicPr>
        <p:blipFill>
          <a:blip r:embed="rId6"/>
          <a:stretch>
            <a:fillRect/>
          </a:stretch>
        </p:blipFill>
        <p:spPr>
          <a:xfrm>
            <a:off x="5181991" y="3241957"/>
            <a:ext cx="1474353" cy="2213726"/>
          </a:xfrm>
          <a:prstGeom prst="rect">
            <a:avLst/>
          </a:prstGeom>
        </p:spPr>
      </p:pic>
      <p:sp>
        <p:nvSpPr>
          <p:cNvPr id="28" name="TextBox 27">
            <a:extLst>
              <a:ext uri="{FF2B5EF4-FFF2-40B4-BE49-F238E27FC236}">
                <a16:creationId xmlns:a16="http://schemas.microsoft.com/office/drawing/2014/main" id="{A0E585CE-7289-4C91-9444-E744F1D533C7}"/>
              </a:ext>
            </a:extLst>
          </p:cNvPr>
          <p:cNvSpPr txBox="1"/>
          <p:nvPr/>
        </p:nvSpPr>
        <p:spPr>
          <a:xfrm>
            <a:off x="4053190" y="7293363"/>
            <a:ext cx="2595063" cy="2431435"/>
          </a:xfrm>
          <a:prstGeom prst="rect">
            <a:avLst/>
          </a:prstGeom>
          <a:noFill/>
          <a:ln>
            <a:solidFill>
              <a:schemeClr val="bg1">
                <a:lumMod val="50000"/>
              </a:schemeClr>
            </a:solidFill>
          </a:ln>
        </p:spPr>
        <p:txBody>
          <a:bodyPr wrap="square" rtlCol="0">
            <a:spAutoFit/>
          </a:bodyPr>
          <a:lstStyle/>
          <a:p>
            <a:pPr>
              <a:lnSpc>
                <a:spcPct val="200000"/>
              </a:lnSpc>
            </a:pPr>
            <a:r>
              <a:rPr lang="en-GB" sz="1400" dirty="0"/>
              <a:t>I’ve learnt  ………………………………</a:t>
            </a:r>
          </a:p>
          <a:p>
            <a:pPr>
              <a:lnSpc>
                <a:spcPct val="200000"/>
              </a:lnSpc>
              <a:spcAft>
                <a:spcPts val="600"/>
              </a:spcAft>
            </a:pPr>
            <a:r>
              <a:rPr lang="en-GB" sz="1400" dirty="0"/>
              <a:t>………..................................................………………………………………………………………………………………………………....... about managing conflict.</a:t>
            </a:r>
            <a:endParaRPr lang="en-GB" sz="600" dirty="0"/>
          </a:p>
          <a:p>
            <a:r>
              <a:rPr lang="en-GB" sz="600" dirty="0"/>
              <a:t> </a:t>
            </a:r>
            <a:endParaRPr lang="en-GB" sz="1400" dirty="0"/>
          </a:p>
        </p:txBody>
      </p:sp>
      <p:sp>
        <p:nvSpPr>
          <p:cNvPr id="29" name="TextBox 28">
            <a:extLst>
              <a:ext uri="{FF2B5EF4-FFF2-40B4-BE49-F238E27FC236}">
                <a16:creationId xmlns:a16="http://schemas.microsoft.com/office/drawing/2014/main" id="{4E10751C-C800-4BD7-8F87-FF908042F00B}"/>
              </a:ext>
            </a:extLst>
          </p:cNvPr>
          <p:cNvSpPr txBox="1"/>
          <p:nvPr/>
        </p:nvSpPr>
        <p:spPr>
          <a:xfrm>
            <a:off x="352673" y="5577601"/>
            <a:ext cx="5381183" cy="338554"/>
          </a:xfrm>
          <a:prstGeom prst="rect">
            <a:avLst/>
          </a:prstGeom>
          <a:solidFill>
            <a:schemeClr val="bg1"/>
          </a:solidFill>
          <a:ln>
            <a:noFill/>
          </a:ln>
        </p:spPr>
        <p:txBody>
          <a:bodyPr wrap="square" rtlCol="0">
            <a:spAutoFit/>
          </a:bodyPr>
          <a:lstStyle/>
          <a:p>
            <a:r>
              <a:rPr lang="en-GB" sz="1600" dirty="0">
                <a:solidFill>
                  <a:srgbClr val="1BBC9D"/>
                </a:solidFill>
              </a:rPr>
              <a:t>Now rate yourself again on how good you think you are:</a:t>
            </a:r>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CB8B13BB-E990-4924-A150-B8D266E6AF9F}"/>
                  </a:ext>
                </a:extLst>
              </p14:cNvPr>
              <p14:cNvContentPartPr/>
              <p14:nvPr/>
            </p14:nvContentPartPr>
            <p14:xfrm>
              <a:off x="3121320" y="9396660"/>
              <a:ext cx="194040" cy="246240"/>
            </p14:xfrm>
          </p:contentPart>
        </mc:Choice>
        <mc:Fallback xmlns="">
          <p:pic>
            <p:nvPicPr>
              <p:cNvPr id="3" name="Ink 2">
                <a:extLst>
                  <a:ext uri="{FF2B5EF4-FFF2-40B4-BE49-F238E27FC236}">
                    <a16:creationId xmlns:a16="http://schemas.microsoft.com/office/drawing/2014/main" id="{CB8B13BB-E990-4924-A150-B8D266E6AF9F}"/>
                  </a:ext>
                </a:extLst>
              </p:cNvPr>
              <p:cNvPicPr/>
              <p:nvPr/>
            </p:nvPicPr>
            <p:blipFill>
              <a:blip r:embed="rId8"/>
              <a:stretch>
                <a:fillRect/>
              </a:stretch>
            </p:blipFill>
            <p:spPr>
              <a:xfrm>
                <a:off x="3112680" y="9387660"/>
                <a:ext cx="21168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49E0809B-3ED0-4EEE-AE7B-17685F92A7FE}"/>
                  </a:ext>
                </a:extLst>
              </p14:cNvPr>
              <p14:cNvContentPartPr/>
              <p14:nvPr/>
            </p14:nvContentPartPr>
            <p14:xfrm>
              <a:off x="6235545" y="4471628"/>
              <a:ext cx="56160" cy="68760"/>
            </p14:xfrm>
          </p:contentPart>
        </mc:Choice>
        <mc:Fallback xmlns="">
          <p:pic>
            <p:nvPicPr>
              <p:cNvPr id="4" name="Ink 3">
                <a:extLst>
                  <a:ext uri="{FF2B5EF4-FFF2-40B4-BE49-F238E27FC236}">
                    <a16:creationId xmlns:a16="http://schemas.microsoft.com/office/drawing/2014/main" id="{49E0809B-3ED0-4EEE-AE7B-17685F92A7FE}"/>
                  </a:ext>
                </a:extLst>
              </p:cNvPr>
              <p:cNvPicPr/>
              <p:nvPr/>
            </p:nvPicPr>
            <p:blipFill>
              <a:blip r:embed="rId10"/>
              <a:stretch>
                <a:fillRect/>
              </a:stretch>
            </p:blipFill>
            <p:spPr>
              <a:xfrm>
                <a:off x="6226545" y="4462988"/>
                <a:ext cx="73800" cy="864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551FAC7C-9B2E-4814-A876-105D54729380}"/>
                  </a:ext>
                </a:extLst>
              </p14:cNvPr>
              <p14:cNvContentPartPr/>
              <p14:nvPr/>
            </p14:nvContentPartPr>
            <p14:xfrm>
              <a:off x="3123255" y="9570086"/>
              <a:ext cx="11160" cy="27360"/>
            </p14:xfrm>
          </p:contentPart>
        </mc:Choice>
        <mc:Fallback xmlns="">
          <p:pic>
            <p:nvPicPr>
              <p:cNvPr id="5" name="Ink 4">
                <a:extLst>
                  <a:ext uri="{FF2B5EF4-FFF2-40B4-BE49-F238E27FC236}">
                    <a16:creationId xmlns:a16="http://schemas.microsoft.com/office/drawing/2014/main" id="{551FAC7C-9B2E-4814-A876-105D54729380}"/>
                  </a:ext>
                </a:extLst>
              </p:cNvPr>
              <p:cNvPicPr/>
              <p:nvPr/>
            </p:nvPicPr>
            <p:blipFill>
              <a:blip r:embed="rId13"/>
              <a:stretch>
                <a:fillRect/>
              </a:stretch>
            </p:blipFill>
            <p:spPr>
              <a:xfrm>
                <a:off x="3114255" y="9561086"/>
                <a:ext cx="2880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 name="Ink 6">
                <a:extLst>
                  <a:ext uri="{FF2B5EF4-FFF2-40B4-BE49-F238E27FC236}">
                    <a16:creationId xmlns:a16="http://schemas.microsoft.com/office/drawing/2014/main" id="{0695D174-FD5B-475A-AB1C-FF68E9308A12}"/>
                  </a:ext>
                </a:extLst>
              </p14:cNvPr>
              <p14:cNvContentPartPr/>
              <p14:nvPr/>
            </p14:nvContentPartPr>
            <p14:xfrm>
              <a:off x="3312255" y="9491966"/>
              <a:ext cx="14400" cy="27720"/>
            </p14:xfrm>
          </p:contentPart>
        </mc:Choice>
        <mc:Fallback xmlns="">
          <p:pic>
            <p:nvPicPr>
              <p:cNvPr id="7" name="Ink 6">
                <a:extLst>
                  <a:ext uri="{FF2B5EF4-FFF2-40B4-BE49-F238E27FC236}">
                    <a16:creationId xmlns:a16="http://schemas.microsoft.com/office/drawing/2014/main" id="{0695D174-FD5B-475A-AB1C-FF68E9308A12}"/>
                  </a:ext>
                </a:extLst>
              </p:cNvPr>
              <p:cNvPicPr/>
              <p:nvPr/>
            </p:nvPicPr>
            <p:blipFill>
              <a:blip r:embed="rId15"/>
              <a:stretch>
                <a:fillRect/>
              </a:stretch>
            </p:blipFill>
            <p:spPr>
              <a:xfrm>
                <a:off x="3303255" y="9483326"/>
                <a:ext cx="32040" cy="45360"/>
              </a:xfrm>
              <a:prstGeom prst="rect">
                <a:avLst/>
              </a:prstGeom>
            </p:spPr>
          </p:pic>
        </mc:Fallback>
      </mc:AlternateContent>
      <p:pic>
        <p:nvPicPr>
          <p:cNvPr id="25" name="Picture 24" descr="Logo&#10;&#10;Description automatically generated">
            <a:extLst>
              <a:ext uri="{FF2B5EF4-FFF2-40B4-BE49-F238E27FC236}">
                <a16:creationId xmlns:a16="http://schemas.microsoft.com/office/drawing/2014/main" id="{7A4F41CA-2DC4-4C04-8215-D9515FE7F83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35545" y="4491183"/>
            <a:ext cx="59690" cy="68760"/>
          </a:xfrm>
          <a:prstGeom prst="rect">
            <a:avLst/>
          </a:prstGeom>
        </p:spPr>
      </p:pic>
      <mc:AlternateContent xmlns:mc="http://schemas.openxmlformats.org/markup-compatibility/2006" xmlns:p14="http://schemas.microsoft.com/office/powerpoint/2010/main">
        <mc:Choice Requires="p14">
          <p:contentPart p14:bwMode="auto" r:id="rId17">
            <p14:nvContentPartPr>
              <p14:cNvPr id="9" name="Ink 8">
                <a:extLst>
                  <a:ext uri="{FF2B5EF4-FFF2-40B4-BE49-F238E27FC236}">
                    <a16:creationId xmlns:a16="http://schemas.microsoft.com/office/drawing/2014/main" id="{5827E499-E49E-4BA9-810C-090970E23BDA}"/>
                  </a:ext>
                </a:extLst>
              </p14:cNvPr>
              <p14:cNvContentPartPr/>
              <p14:nvPr/>
            </p14:nvContentPartPr>
            <p14:xfrm>
              <a:off x="5868255" y="1471526"/>
              <a:ext cx="21600" cy="95040"/>
            </p14:xfrm>
          </p:contentPart>
        </mc:Choice>
        <mc:Fallback xmlns="">
          <p:pic>
            <p:nvPicPr>
              <p:cNvPr id="9" name="Ink 8">
                <a:extLst>
                  <a:ext uri="{FF2B5EF4-FFF2-40B4-BE49-F238E27FC236}">
                    <a16:creationId xmlns:a16="http://schemas.microsoft.com/office/drawing/2014/main" id="{5827E499-E49E-4BA9-810C-090970E23BDA}"/>
                  </a:ext>
                </a:extLst>
              </p:cNvPr>
              <p:cNvPicPr/>
              <p:nvPr/>
            </p:nvPicPr>
            <p:blipFill>
              <a:blip r:embed="rId18"/>
              <a:stretch>
                <a:fillRect/>
              </a:stretch>
            </p:blipFill>
            <p:spPr>
              <a:xfrm>
                <a:off x="5859255" y="1462526"/>
                <a:ext cx="3924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0" name="Ink 29">
                <a:extLst>
                  <a:ext uri="{FF2B5EF4-FFF2-40B4-BE49-F238E27FC236}">
                    <a16:creationId xmlns:a16="http://schemas.microsoft.com/office/drawing/2014/main" id="{F1331AD3-A3DB-4E08-B692-C8F73A4F9108}"/>
                  </a:ext>
                </a:extLst>
              </p14:cNvPr>
              <p14:cNvContentPartPr/>
              <p14:nvPr/>
            </p14:nvContentPartPr>
            <p14:xfrm>
              <a:off x="5265975" y="1672046"/>
              <a:ext cx="1314720" cy="129600"/>
            </p14:xfrm>
          </p:contentPart>
        </mc:Choice>
        <mc:Fallback xmlns="">
          <p:pic>
            <p:nvPicPr>
              <p:cNvPr id="30" name="Ink 29">
                <a:extLst>
                  <a:ext uri="{FF2B5EF4-FFF2-40B4-BE49-F238E27FC236}">
                    <a16:creationId xmlns:a16="http://schemas.microsoft.com/office/drawing/2014/main" id="{F1331AD3-A3DB-4E08-B692-C8F73A4F9108}"/>
                  </a:ext>
                </a:extLst>
              </p:cNvPr>
              <p:cNvPicPr/>
              <p:nvPr/>
            </p:nvPicPr>
            <p:blipFill>
              <a:blip r:embed="rId20"/>
              <a:stretch>
                <a:fillRect/>
              </a:stretch>
            </p:blipFill>
            <p:spPr>
              <a:xfrm>
                <a:off x="5256975" y="1663406"/>
                <a:ext cx="133236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1" name="Ink 30">
                <a:extLst>
                  <a:ext uri="{FF2B5EF4-FFF2-40B4-BE49-F238E27FC236}">
                    <a16:creationId xmlns:a16="http://schemas.microsoft.com/office/drawing/2014/main" id="{438BA925-E526-4AEB-904C-C05FE4CFAD0E}"/>
                  </a:ext>
                </a:extLst>
              </p14:cNvPr>
              <p14:cNvContentPartPr/>
              <p14:nvPr/>
            </p14:nvContentPartPr>
            <p14:xfrm>
              <a:off x="5814975" y="1564406"/>
              <a:ext cx="52200" cy="12600"/>
            </p14:xfrm>
          </p:contentPart>
        </mc:Choice>
        <mc:Fallback xmlns="">
          <p:pic>
            <p:nvPicPr>
              <p:cNvPr id="31" name="Ink 30">
                <a:extLst>
                  <a:ext uri="{FF2B5EF4-FFF2-40B4-BE49-F238E27FC236}">
                    <a16:creationId xmlns:a16="http://schemas.microsoft.com/office/drawing/2014/main" id="{438BA925-E526-4AEB-904C-C05FE4CFAD0E}"/>
                  </a:ext>
                </a:extLst>
              </p:cNvPr>
              <p:cNvPicPr/>
              <p:nvPr/>
            </p:nvPicPr>
            <p:blipFill>
              <a:blip r:embed="rId22"/>
              <a:stretch>
                <a:fillRect/>
              </a:stretch>
            </p:blipFill>
            <p:spPr>
              <a:xfrm>
                <a:off x="5805975" y="1555406"/>
                <a:ext cx="69840" cy="302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2" name="Ink 31">
                <a:extLst>
                  <a:ext uri="{FF2B5EF4-FFF2-40B4-BE49-F238E27FC236}">
                    <a16:creationId xmlns:a16="http://schemas.microsoft.com/office/drawing/2014/main" id="{38B2FDB5-F16F-4303-A2A6-D13EDA45F028}"/>
                  </a:ext>
                </a:extLst>
              </p14:cNvPr>
              <p14:cNvContentPartPr/>
              <p14:nvPr/>
            </p14:nvContentPartPr>
            <p14:xfrm>
              <a:off x="5760615" y="1596806"/>
              <a:ext cx="68040" cy="17640"/>
            </p14:xfrm>
          </p:contentPart>
        </mc:Choice>
        <mc:Fallback xmlns="">
          <p:pic>
            <p:nvPicPr>
              <p:cNvPr id="32" name="Ink 31">
                <a:extLst>
                  <a:ext uri="{FF2B5EF4-FFF2-40B4-BE49-F238E27FC236}">
                    <a16:creationId xmlns:a16="http://schemas.microsoft.com/office/drawing/2014/main" id="{38B2FDB5-F16F-4303-A2A6-D13EDA45F028}"/>
                  </a:ext>
                </a:extLst>
              </p:cNvPr>
              <p:cNvPicPr/>
              <p:nvPr/>
            </p:nvPicPr>
            <p:blipFill>
              <a:blip r:embed="rId24"/>
              <a:stretch>
                <a:fillRect/>
              </a:stretch>
            </p:blipFill>
            <p:spPr>
              <a:xfrm>
                <a:off x="5751975" y="1588166"/>
                <a:ext cx="85680" cy="352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38" name="Ink 37">
                <a:extLst>
                  <a:ext uri="{FF2B5EF4-FFF2-40B4-BE49-F238E27FC236}">
                    <a16:creationId xmlns:a16="http://schemas.microsoft.com/office/drawing/2014/main" id="{A6FA148F-D87B-4D85-B749-5682873F61B7}"/>
                  </a:ext>
                </a:extLst>
              </p14:cNvPr>
              <p14:cNvContentPartPr/>
              <p14:nvPr/>
            </p14:nvContentPartPr>
            <p14:xfrm>
              <a:off x="6031695" y="1601846"/>
              <a:ext cx="147600" cy="9360"/>
            </p14:xfrm>
          </p:contentPart>
        </mc:Choice>
        <mc:Fallback xmlns="">
          <p:pic>
            <p:nvPicPr>
              <p:cNvPr id="38" name="Ink 37">
                <a:extLst>
                  <a:ext uri="{FF2B5EF4-FFF2-40B4-BE49-F238E27FC236}">
                    <a16:creationId xmlns:a16="http://schemas.microsoft.com/office/drawing/2014/main" id="{A6FA148F-D87B-4D85-B749-5682873F61B7}"/>
                  </a:ext>
                </a:extLst>
              </p:cNvPr>
              <p:cNvPicPr/>
              <p:nvPr/>
            </p:nvPicPr>
            <p:blipFill>
              <a:blip r:embed="rId26"/>
              <a:stretch>
                <a:fillRect/>
              </a:stretch>
            </p:blipFill>
            <p:spPr>
              <a:xfrm>
                <a:off x="6023055" y="1593206"/>
                <a:ext cx="165240" cy="27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5" name="Ink 44">
                <a:extLst>
                  <a:ext uri="{FF2B5EF4-FFF2-40B4-BE49-F238E27FC236}">
                    <a16:creationId xmlns:a16="http://schemas.microsoft.com/office/drawing/2014/main" id="{4776C2E3-7F19-49CD-980C-8EF70D3F4200}"/>
                  </a:ext>
                </a:extLst>
              </p14:cNvPr>
              <p14:cNvContentPartPr/>
              <p14:nvPr/>
            </p14:nvContentPartPr>
            <p14:xfrm>
              <a:off x="6159135" y="1511846"/>
              <a:ext cx="23760" cy="77400"/>
            </p14:xfrm>
          </p:contentPart>
        </mc:Choice>
        <mc:Fallback xmlns="">
          <p:pic>
            <p:nvPicPr>
              <p:cNvPr id="45" name="Ink 44">
                <a:extLst>
                  <a:ext uri="{FF2B5EF4-FFF2-40B4-BE49-F238E27FC236}">
                    <a16:creationId xmlns:a16="http://schemas.microsoft.com/office/drawing/2014/main" id="{4776C2E3-7F19-49CD-980C-8EF70D3F4200}"/>
                  </a:ext>
                </a:extLst>
              </p:cNvPr>
              <p:cNvPicPr/>
              <p:nvPr/>
            </p:nvPicPr>
            <p:blipFill>
              <a:blip r:embed="rId28"/>
              <a:stretch>
                <a:fillRect/>
              </a:stretch>
            </p:blipFill>
            <p:spPr>
              <a:xfrm>
                <a:off x="6150135" y="1503206"/>
                <a:ext cx="41400" cy="95040"/>
              </a:xfrm>
              <a:prstGeom prst="rect">
                <a:avLst/>
              </a:prstGeom>
            </p:spPr>
          </p:pic>
        </mc:Fallback>
      </mc:AlternateContent>
      <p:grpSp>
        <p:nvGrpSpPr>
          <p:cNvPr id="52" name="Group 51">
            <a:extLst>
              <a:ext uri="{FF2B5EF4-FFF2-40B4-BE49-F238E27FC236}">
                <a16:creationId xmlns:a16="http://schemas.microsoft.com/office/drawing/2014/main" id="{4C13A8B2-97A0-4516-881F-B64604C305FC}"/>
              </a:ext>
            </a:extLst>
          </p:cNvPr>
          <p:cNvGrpSpPr/>
          <p:nvPr/>
        </p:nvGrpSpPr>
        <p:grpSpPr>
          <a:xfrm>
            <a:off x="5735415" y="1452086"/>
            <a:ext cx="448200" cy="148320"/>
            <a:chOff x="5735415" y="1452086"/>
            <a:chExt cx="448200" cy="148320"/>
          </a:xfrm>
        </p:grpSpPr>
        <mc:AlternateContent xmlns:mc="http://schemas.openxmlformats.org/markup-compatibility/2006" xmlns:p14="http://schemas.microsoft.com/office/powerpoint/2010/main">
          <mc:Choice Requires="p14">
            <p:contentPart p14:bwMode="auto" r:id="rId29">
              <p14:nvContentPartPr>
                <p14:cNvPr id="14" name="Ink 13">
                  <a:extLst>
                    <a:ext uri="{FF2B5EF4-FFF2-40B4-BE49-F238E27FC236}">
                      <a16:creationId xmlns:a16="http://schemas.microsoft.com/office/drawing/2014/main" id="{2B4D44EC-E829-4A9A-B40C-D25B865E94DB}"/>
                    </a:ext>
                  </a:extLst>
                </p14:cNvPr>
                <p14:cNvContentPartPr/>
                <p14:nvPr/>
              </p14:nvContentPartPr>
              <p14:xfrm>
                <a:off x="5735415" y="1465406"/>
                <a:ext cx="151560" cy="128880"/>
              </p14:xfrm>
            </p:contentPart>
          </mc:Choice>
          <mc:Fallback xmlns="">
            <p:pic>
              <p:nvPicPr>
                <p:cNvPr id="14" name="Ink 13">
                  <a:extLst>
                    <a:ext uri="{FF2B5EF4-FFF2-40B4-BE49-F238E27FC236}">
                      <a16:creationId xmlns:a16="http://schemas.microsoft.com/office/drawing/2014/main" id="{2B4D44EC-E829-4A9A-B40C-D25B865E94DB}"/>
                    </a:ext>
                  </a:extLst>
                </p:cNvPr>
                <p:cNvPicPr/>
                <p:nvPr/>
              </p:nvPicPr>
              <p:blipFill>
                <a:blip r:embed="rId30"/>
                <a:stretch>
                  <a:fillRect/>
                </a:stretch>
              </p:blipFill>
              <p:spPr>
                <a:xfrm>
                  <a:off x="5726775" y="1456406"/>
                  <a:ext cx="16920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 name="Ink 14">
                  <a:extLst>
                    <a:ext uri="{FF2B5EF4-FFF2-40B4-BE49-F238E27FC236}">
                      <a16:creationId xmlns:a16="http://schemas.microsoft.com/office/drawing/2014/main" id="{B2316B31-EAAB-4AFF-9F30-FFF84C599C5A}"/>
                    </a:ext>
                  </a:extLst>
                </p14:cNvPr>
                <p14:cNvContentPartPr/>
                <p14:nvPr/>
              </p14:nvContentPartPr>
              <p14:xfrm>
                <a:off x="5886255" y="1564406"/>
                <a:ext cx="9720" cy="5040"/>
              </p14:xfrm>
            </p:contentPart>
          </mc:Choice>
          <mc:Fallback xmlns="">
            <p:pic>
              <p:nvPicPr>
                <p:cNvPr id="15" name="Ink 14">
                  <a:extLst>
                    <a:ext uri="{FF2B5EF4-FFF2-40B4-BE49-F238E27FC236}">
                      <a16:creationId xmlns:a16="http://schemas.microsoft.com/office/drawing/2014/main" id="{B2316B31-EAAB-4AFF-9F30-FFF84C599C5A}"/>
                    </a:ext>
                  </a:extLst>
                </p:cNvPr>
                <p:cNvPicPr/>
                <p:nvPr/>
              </p:nvPicPr>
              <p:blipFill>
                <a:blip r:embed="rId32"/>
                <a:stretch>
                  <a:fillRect/>
                </a:stretch>
              </p:blipFill>
              <p:spPr>
                <a:xfrm>
                  <a:off x="5877615" y="1555406"/>
                  <a:ext cx="27360" cy="22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6" name="Ink 15">
                  <a:extLst>
                    <a:ext uri="{FF2B5EF4-FFF2-40B4-BE49-F238E27FC236}">
                      <a16:creationId xmlns:a16="http://schemas.microsoft.com/office/drawing/2014/main" id="{B40692D6-2EFE-469F-8E2A-53622D1A984D}"/>
                    </a:ext>
                  </a:extLst>
                </p14:cNvPr>
                <p14:cNvContentPartPr/>
                <p14:nvPr/>
              </p14:nvContentPartPr>
              <p14:xfrm>
                <a:off x="5763135" y="1474406"/>
                <a:ext cx="130320" cy="126000"/>
              </p14:xfrm>
            </p:contentPart>
          </mc:Choice>
          <mc:Fallback xmlns="">
            <p:pic>
              <p:nvPicPr>
                <p:cNvPr id="16" name="Ink 15">
                  <a:extLst>
                    <a:ext uri="{FF2B5EF4-FFF2-40B4-BE49-F238E27FC236}">
                      <a16:creationId xmlns:a16="http://schemas.microsoft.com/office/drawing/2014/main" id="{B40692D6-2EFE-469F-8E2A-53622D1A984D}"/>
                    </a:ext>
                  </a:extLst>
                </p:cNvPr>
                <p:cNvPicPr/>
                <p:nvPr/>
              </p:nvPicPr>
              <p:blipFill>
                <a:blip r:embed="rId34"/>
                <a:stretch>
                  <a:fillRect/>
                </a:stretch>
              </p:blipFill>
              <p:spPr>
                <a:xfrm>
                  <a:off x="5754135" y="1465406"/>
                  <a:ext cx="14796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0" name="Ink 19">
                  <a:extLst>
                    <a:ext uri="{FF2B5EF4-FFF2-40B4-BE49-F238E27FC236}">
                      <a16:creationId xmlns:a16="http://schemas.microsoft.com/office/drawing/2014/main" id="{B3E1CF4B-79DF-453E-9DF3-B53C6ECDEAB7}"/>
                    </a:ext>
                  </a:extLst>
                </p14:cNvPr>
                <p14:cNvContentPartPr/>
                <p14:nvPr/>
              </p14:nvContentPartPr>
              <p14:xfrm>
                <a:off x="5762055" y="1564046"/>
                <a:ext cx="141120" cy="31680"/>
              </p14:xfrm>
            </p:contentPart>
          </mc:Choice>
          <mc:Fallback xmlns="">
            <p:pic>
              <p:nvPicPr>
                <p:cNvPr id="20" name="Ink 19">
                  <a:extLst>
                    <a:ext uri="{FF2B5EF4-FFF2-40B4-BE49-F238E27FC236}">
                      <a16:creationId xmlns:a16="http://schemas.microsoft.com/office/drawing/2014/main" id="{B3E1CF4B-79DF-453E-9DF3-B53C6ECDEAB7}"/>
                    </a:ext>
                  </a:extLst>
                </p:cNvPr>
                <p:cNvPicPr/>
                <p:nvPr/>
              </p:nvPicPr>
              <p:blipFill>
                <a:blip r:embed="rId36"/>
                <a:stretch>
                  <a:fillRect/>
                </a:stretch>
              </p:blipFill>
              <p:spPr>
                <a:xfrm>
                  <a:off x="5753415" y="1555046"/>
                  <a:ext cx="15876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9" name="Ink 38">
                  <a:extLst>
                    <a:ext uri="{FF2B5EF4-FFF2-40B4-BE49-F238E27FC236}">
                      <a16:creationId xmlns:a16="http://schemas.microsoft.com/office/drawing/2014/main" id="{71BFAE01-18F7-41E8-BD8B-A1A8D2DFF9C3}"/>
                    </a:ext>
                  </a:extLst>
                </p14:cNvPr>
                <p14:cNvContentPartPr/>
                <p14:nvPr/>
              </p14:nvContentPartPr>
              <p14:xfrm>
                <a:off x="6024135" y="1468646"/>
                <a:ext cx="96840" cy="129240"/>
              </p14:xfrm>
            </p:contentPart>
          </mc:Choice>
          <mc:Fallback xmlns="">
            <p:pic>
              <p:nvPicPr>
                <p:cNvPr id="39" name="Ink 38">
                  <a:extLst>
                    <a:ext uri="{FF2B5EF4-FFF2-40B4-BE49-F238E27FC236}">
                      <a16:creationId xmlns:a16="http://schemas.microsoft.com/office/drawing/2014/main" id="{71BFAE01-18F7-41E8-BD8B-A1A8D2DFF9C3}"/>
                    </a:ext>
                  </a:extLst>
                </p:cNvPr>
                <p:cNvPicPr/>
                <p:nvPr/>
              </p:nvPicPr>
              <p:blipFill>
                <a:blip r:embed="rId38"/>
                <a:stretch>
                  <a:fillRect/>
                </a:stretch>
              </p:blipFill>
              <p:spPr>
                <a:xfrm>
                  <a:off x="6015135" y="1460006"/>
                  <a:ext cx="11448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0" name="Ink 39">
                  <a:extLst>
                    <a:ext uri="{FF2B5EF4-FFF2-40B4-BE49-F238E27FC236}">
                      <a16:creationId xmlns:a16="http://schemas.microsoft.com/office/drawing/2014/main" id="{CC384DA1-5D70-4221-8D91-BFABDA89CE7E}"/>
                    </a:ext>
                  </a:extLst>
                </p14:cNvPr>
                <p14:cNvContentPartPr/>
                <p14:nvPr/>
              </p14:nvContentPartPr>
              <p14:xfrm>
                <a:off x="6133935" y="1480886"/>
                <a:ext cx="49680" cy="37080"/>
              </p14:xfrm>
            </p:contentPart>
          </mc:Choice>
          <mc:Fallback xmlns="">
            <p:pic>
              <p:nvPicPr>
                <p:cNvPr id="40" name="Ink 39">
                  <a:extLst>
                    <a:ext uri="{FF2B5EF4-FFF2-40B4-BE49-F238E27FC236}">
                      <a16:creationId xmlns:a16="http://schemas.microsoft.com/office/drawing/2014/main" id="{CC384DA1-5D70-4221-8D91-BFABDA89CE7E}"/>
                    </a:ext>
                  </a:extLst>
                </p:cNvPr>
                <p:cNvPicPr/>
                <p:nvPr/>
              </p:nvPicPr>
              <p:blipFill>
                <a:blip r:embed="rId40"/>
                <a:stretch>
                  <a:fillRect/>
                </a:stretch>
              </p:blipFill>
              <p:spPr>
                <a:xfrm>
                  <a:off x="6124935" y="1471886"/>
                  <a:ext cx="67320" cy="547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6" name="Ink 45">
                  <a:extLst>
                    <a:ext uri="{FF2B5EF4-FFF2-40B4-BE49-F238E27FC236}">
                      <a16:creationId xmlns:a16="http://schemas.microsoft.com/office/drawing/2014/main" id="{D4FADEE2-5D18-4855-A86E-0FFF05725E97}"/>
                    </a:ext>
                  </a:extLst>
                </p14:cNvPr>
                <p14:cNvContentPartPr/>
                <p14:nvPr/>
              </p14:nvContentPartPr>
              <p14:xfrm>
                <a:off x="6041055" y="1464326"/>
                <a:ext cx="122040" cy="134640"/>
              </p14:xfrm>
            </p:contentPart>
          </mc:Choice>
          <mc:Fallback xmlns="">
            <p:pic>
              <p:nvPicPr>
                <p:cNvPr id="46" name="Ink 45">
                  <a:extLst>
                    <a:ext uri="{FF2B5EF4-FFF2-40B4-BE49-F238E27FC236}">
                      <a16:creationId xmlns:a16="http://schemas.microsoft.com/office/drawing/2014/main" id="{D4FADEE2-5D18-4855-A86E-0FFF05725E97}"/>
                    </a:ext>
                  </a:extLst>
                </p:cNvPr>
                <p:cNvPicPr/>
                <p:nvPr/>
              </p:nvPicPr>
              <p:blipFill>
                <a:blip r:embed="rId42"/>
                <a:stretch>
                  <a:fillRect/>
                </a:stretch>
              </p:blipFill>
              <p:spPr>
                <a:xfrm>
                  <a:off x="6032055" y="1455326"/>
                  <a:ext cx="13968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7" name="Ink 46">
                  <a:extLst>
                    <a:ext uri="{FF2B5EF4-FFF2-40B4-BE49-F238E27FC236}">
                      <a16:creationId xmlns:a16="http://schemas.microsoft.com/office/drawing/2014/main" id="{2479FB2B-47AD-4225-A96A-5C7E87D56436}"/>
                    </a:ext>
                  </a:extLst>
                </p14:cNvPr>
                <p14:cNvContentPartPr/>
                <p14:nvPr/>
              </p14:nvContentPartPr>
              <p14:xfrm>
                <a:off x="6066975" y="1452086"/>
                <a:ext cx="83520" cy="93600"/>
              </p14:xfrm>
            </p:contentPart>
          </mc:Choice>
          <mc:Fallback xmlns="">
            <p:pic>
              <p:nvPicPr>
                <p:cNvPr id="47" name="Ink 46">
                  <a:extLst>
                    <a:ext uri="{FF2B5EF4-FFF2-40B4-BE49-F238E27FC236}">
                      <a16:creationId xmlns:a16="http://schemas.microsoft.com/office/drawing/2014/main" id="{2479FB2B-47AD-4225-A96A-5C7E87D56436}"/>
                    </a:ext>
                  </a:extLst>
                </p:cNvPr>
                <p:cNvPicPr/>
                <p:nvPr/>
              </p:nvPicPr>
              <p:blipFill>
                <a:blip r:embed="rId44"/>
                <a:stretch>
                  <a:fillRect/>
                </a:stretch>
              </p:blipFill>
              <p:spPr>
                <a:xfrm>
                  <a:off x="6058335" y="1443086"/>
                  <a:ext cx="101160" cy="1112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8" name="Ink 47">
                  <a:extLst>
                    <a:ext uri="{FF2B5EF4-FFF2-40B4-BE49-F238E27FC236}">
                      <a16:creationId xmlns:a16="http://schemas.microsoft.com/office/drawing/2014/main" id="{1CE700F4-8218-4C17-8F6B-025F9531CAFC}"/>
                    </a:ext>
                  </a:extLst>
                </p14:cNvPr>
                <p14:cNvContentPartPr/>
                <p14:nvPr/>
              </p14:nvContentPartPr>
              <p14:xfrm>
                <a:off x="6032415" y="1463246"/>
                <a:ext cx="22680" cy="102600"/>
              </p14:xfrm>
            </p:contentPart>
          </mc:Choice>
          <mc:Fallback xmlns="">
            <p:pic>
              <p:nvPicPr>
                <p:cNvPr id="48" name="Ink 47">
                  <a:extLst>
                    <a:ext uri="{FF2B5EF4-FFF2-40B4-BE49-F238E27FC236}">
                      <a16:creationId xmlns:a16="http://schemas.microsoft.com/office/drawing/2014/main" id="{1CE700F4-8218-4C17-8F6B-025F9531CAFC}"/>
                    </a:ext>
                  </a:extLst>
                </p:cNvPr>
                <p:cNvPicPr/>
                <p:nvPr/>
              </p:nvPicPr>
              <p:blipFill>
                <a:blip r:embed="rId46"/>
                <a:stretch>
                  <a:fillRect/>
                </a:stretch>
              </p:blipFill>
              <p:spPr>
                <a:xfrm>
                  <a:off x="6023415" y="1454606"/>
                  <a:ext cx="4032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51" name="Ink 50">
                  <a:extLst>
                    <a:ext uri="{FF2B5EF4-FFF2-40B4-BE49-F238E27FC236}">
                      <a16:creationId xmlns:a16="http://schemas.microsoft.com/office/drawing/2014/main" id="{7E14C1A2-5211-488C-B914-5D7E8A66DAF3}"/>
                    </a:ext>
                  </a:extLst>
                </p14:cNvPr>
                <p14:cNvContentPartPr/>
                <p14:nvPr/>
              </p14:nvContentPartPr>
              <p14:xfrm>
                <a:off x="6035295" y="1570166"/>
                <a:ext cx="1440" cy="6120"/>
              </p14:xfrm>
            </p:contentPart>
          </mc:Choice>
          <mc:Fallback xmlns="">
            <p:pic>
              <p:nvPicPr>
                <p:cNvPr id="51" name="Ink 50">
                  <a:extLst>
                    <a:ext uri="{FF2B5EF4-FFF2-40B4-BE49-F238E27FC236}">
                      <a16:creationId xmlns:a16="http://schemas.microsoft.com/office/drawing/2014/main" id="{7E14C1A2-5211-488C-B914-5D7E8A66DAF3}"/>
                    </a:ext>
                  </a:extLst>
                </p:cNvPr>
                <p:cNvPicPr/>
                <p:nvPr/>
              </p:nvPicPr>
              <p:blipFill>
                <a:blip r:embed="rId48"/>
                <a:stretch>
                  <a:fillRect/>
                </a:stretch>
              </p:blipFill>
              <p:spPr>
                <a:xfrm>
                  <a:off x="6026295" y="1561526"/>
                  <a:ext cx="19080" cy="237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49">
            <p14:nvContentPartPr>
              <p14:cNvPr id="54" name="Ink 53">
                <a:extLst>
                  <a:ext uri="{FF2B5EF4-FFF2-40B4-BE49-F238E27FC236}">
                    <a16:creationId xmlns:a16="http://schemas.microsoft.com/office/drawing/2014/main" id="{2AAACBD5-55BF-492D-AFAD-79CF2A55BDCF}"/>
                  </a:ext>
                </a:extLst>
              </p14:cNvPr>
              <p14:cNvContentPartPr/>
              <p14:nvPr/>
            </p14:nvContentPartPr>
            <p14:xfrm>
              <a:off x="6473820" y="1726805"/>
              <a:ext cx="19080" cy="3600"/>
            </p14:xfrm>
          </p:contentPart>
        </mc:Choice>
        <mc:Fallback xmlns="">
          <p:pic>
            <p:nvPicPr>
              <p:cNvPr id="54" name="Ink 53">
                <a:extLst>
                  <a:ext uri="{FF2B5EF4-FFF2-40B4-BE49-F238E27FC236}">
                    <a16:creationId xmlns:a16="http://schemas.microsoft.com/office/drawing/2014/main" id="{2AAACBD5-55BF-492D-AFAD-79CF2A55BDCF}"/>
                  </a:ext>
                </a:extLst>
              </p:cNvPr>
              <p:cNvPicPr/>
              <p:nvPr/>
            </p:nvPicPr>
            <p:blipFill>
              <a:blip r:embed="rId50"/>
              <a:stretch>
                <a:fillRect/>
              </a:stretch>
            </p:blipFill>
            <p:spPr>
              <a:xfrm>
                <a:off x="6464820" y="1717805"/>
                <a:ext cx="36720" cy="21240"/>
              </a:xfrm>
              <a:prstGeom prst="rect">
                <a:avLst/>
              </a:prstGeom>
            </p:spPr>
          </p:pic>
        </mc:Fallback>
      </mc:AlternateContent>
      <p:sp>
        <p:nvSpPr>
          <p:cNvPr id="55" name="TextBox 54">
            <a:extLst>
              <a:ext uri="{FF2B5EF4-FFF2-40B4-BE49-F238E27FC236}">
                <a16:creationId xmlns:a16="http://schemas.microsoft.com/office/drawing/2014/main" id="{EFEB7EC4-117E-48E4-A9EA-4F6A4B1196F6}"/>
              </a:ext>
            </a:extLst>
          </p:cNvPr>
          <p:cNvSpPr txBox="1"/>
          <p:nvPr/>
        </p:nvSpPr>
        <p:spPr>
          <a:xfrm>
            <a:off x="5346700" y="1644650"/>
            <a:ext cx="1266824" cy="246221"/>
          </a:xfrm>
          <a:prstGeom prst="rect">
            <a:avLst/>
          </a:prstGeom>
          <a:noFill/>
        </p:spPr>
        <p:txBody>
          <a:bodyPr wrap="square" rtlCol="0">
            <a:spAutoFit/>
          </a:bodyPr>
          <a:lstStyle/>
          <a:p>
            <a:r>
              <a:rPr lang="en-CA" sz="1000" b="1" dirty="0"/>
              <a:t>The Croydon Times</a:t>
            </a:r>
          </a:p>
        </p:txBody>
      </p:sp>
      <p:pic>
        <p:nvPicPr>
          <p:cNvPr id="8" name="Picture 3" descr="Logo, icon&#10;&#10;Description automatically generated">
            <a:extLst>
              <a:ext uri="{FF2B5EF4-FFF2-40B4-BE49-F238E27FC236}">
                <a16:creationId xmlns:a16="http://schemas.microsoft.com/office/drawing/2014/main" id="{A532FB80-5DA3-3466-FB90-81E8681B96E3}"/>
              </a:ext>
            </a:extLst>
          </p:cNvPr>
          <p:cNvPicPr>
            <a:picLocks noChangeAspect="1"/>
          </p:cNvPicPr>
          <p:nvPr/>
        </p:nvPicPr>
        <p:blipFill>
          <a:blip r:embed="rId51"/>
          <a:stretch>
            <a:fillRect/>
          </a:stretch>
        </p:blipFill>
        <p:spPr>
          <a:xfrm>
            <a:off x="3049119" y="9356408"/>
            <a:ext cx="352200" cy="346309"/>
          </a:xfrm>
          <a:prstGeom prst="rect">
            <a:avLst/>
          </a:prstGeom>
        </p:spPr>
      </p:pic>
    </p:spTree>
    <p:extLst>
      <p:ext uri="{BB962C8B-B14F-4D97-AF65-F5344CB8AC3E}">
        <p14:creationId xmlns:p14="http://schemas.microsoft.com/office/powerpoint/2010/main" val="791950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93DE31-D9D0-4C60-A25F-6C2CDDF5D8DA}"/>
              </a:ext>
            </a:extLst>
          </p:cNvPr>
          <p:cNvPicPr>
            <a:picLocks noChangeAspect="1"/>
          </p:cNvPicPr>
          <p:nvPr/>
        </p:nvPicPr>
        <p:blipFill>
          <a:blip r:embed="rId2"/>
          <a:stretch>
            <a:fillRect/>
          </a:stretch>
        </p:blipFill>
        <p:spPr>
          <a:xfrm>
            <a:off x="0" y="101834"/>
            <a:ext cx="6858000" cy="9702332"/>
          </a:xfrm>
          <a:prstGeom prst="rect">
            <a:avLst/>
          </a:prstGeom>
        </p:spPr>
      </p:pic>
    </p:spTree>
    <p:extLst>
      <p:ext uri="{BB962C8B-B14F-4D97-AF65-F5344CB8AC3E}">
        <p14:creationId xmlns:p14="http://schemas.microsoft.com/office/powerpoint/2010/main" val="390778035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6502</TotalTime>
  <Words>1305</Words>
  <Application>Microsoft Macintosh PowerPoint</Application>
  <PresentationFormat>A4 Paper (210x297 mm)</PresentationFormat>
  <Paragraphs>75</Paragraphs>
  <Slides>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1" baseType="lpstr">
      <vt:lpstr>Arial</vt:lpstr>
      <vt:lpstr>Calibri</vt:lpstr>
      <vt:lpstr>Calibri Light</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Carrick-Davies</dc:creator>
  <cp:lastModifiedBy>marcus@face.work</cp:lastModifiedBy>
  <cp:revision>93</cp:revision>
  <cp:lastPrinted>2022-01-07T17:44:02Z</cp:lastPrinted>
  <dcterms:created xsi:type="dcterms:W3CDTF">2020-05-14T15:20:30Z</dcterms:created>
  <dcterms:modified xsi:type="dcterms:W3CDTF">2022-05-05T09:52:06Z</dcterms:modified>
</cp:coreProperties>
</file>