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2" r:id="rId36"/>
    <p:sldId id="291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527"/>
    <p:restoredTop sz="94653"/>
  </p:normalViewPr>
  <p:slideViewPr>
    <p:cSldViewPr snapToGrid="0">
      <p:cViewPr varScale="1">
        <p:scale>
          <a:sx n="96" d="100"/>
          <a:sy n="96" d="100"/>
        </p:scale>
        <p:origin x="2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6A475-F89E-0CF3-9928-A0FB7FAC61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52648-1AAF-131F-EFAE-F109E01EA1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EF26F4-856A-DB37-93DC-CBB25C287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A0794-BD88-F4B1-8375-4618AB088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C8FC0C-7850-264F-5BF4-3D7DCA8DE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961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530D9-779A-18AD-ADF9-F2B089667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82F90D-BF57-9F7D-16AA-E365730581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A77A0-9EBC-5B3A-AAF0-C1075B27A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B1E95-9C21-744A-0245-98F5BEBE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B6F3A-068D-EB08-C043-4AE8E5C363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756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37B4CA-C198-66C2-28FE-66BC27571E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AD2F3A-AA10-2850-4B88-03D0142C0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557427-A19D-7594-235F-EBD10B36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93FA5-81E5-8522-5B44-9294B3DD4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55FB56-59C8-97A0-2253-D2C943662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276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3F84C-6E0B-720D-FEDA-397E1C884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19785-0312-4A2D-E9A1-B8024684C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14D58A-A830-A2C4-DB0D-FE144BA60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92D706-2972-34F2-4D74-41414A86E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0334A-6633-79EE-893A-20F4CA4CF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78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0C3E6-8209-2B9B-D47B-593F59889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BDAC4-EB3A-BDCF-6F61-FD4082D00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F9D2D-28A0-8540-CE34-DA3346224A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7C83F-AFB8-BBB4-CA44-5F3E260FA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FA12E-5384-2DE4-2E90-D8E71F1D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0390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418D9-B2E5-939B-73A5-320274050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DC5C0-5EA1-5E84-7357-131000CFF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630603-BE9A-C119-8DE0-05A145A17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54C254-D23A-0D6C-27B7-62558C5EF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E8FE27-1F40-0FBD-A90D-C96B71864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E39769-C3E1-B828-CB96-F26C035DA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03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9B63D-19D2-2745-9112-21FF46DD9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C1C933-07F1-A21E-79A6-DB538220D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650FB6-ED32-8B24-593D-F544AEB755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2799A7-6E52-6FC8-EE04-8B913FCEAF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C66DDF-C721-DFE3-3A65-6384261444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8CE36-F24B-48BD-D5AE-5F805D096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B608E3-7C9D-1A99-A811-73A5410F8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3FFEFC-01A0-D518-AEBE-23D814C04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2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A01D9-BAA4-6BF9-ABAC-742E9D4C29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D5E34F-6AFD-0D56-DE80-6C5E58300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3E0954-D742-954F-08ED-7F15E1A9B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9A9EC-4316-5268-BA78-D103667C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6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C70E7-B6EE-3369-AA2A-9AF2794DF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429CE4-2ED6-19E1-C4B4-A197F22D7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FAA5B7-4792-7737-DFA4-E9D865E7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8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AB31-93A2-5436-EA6A-ABC4F91DB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C6065-DDE4-9CDB-EB29-1B0172EAC7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E77009-E0DA-BDB2-B7B0-2E27CC2A84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960D6A-8710-6389-A604-A128E7EA5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4C49C5-D417-E273-9E1A-94E7220AB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DFE979-A5AE-3BFB-22D7-E22FA164E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918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2F6BB-D68D-83D8-E464-485F61B60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602B68-E808-8116-3A0B-15BA309AC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88231-B30E-8DFD-4443-BA7EA24B8B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7743D5-F331-20CD-ADD1-B4C974B96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072D9B-3B8A-C4E6-1C0B-AFCE3F130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20FF32-652D-3FED-4D21-800B06D73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27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8288C1-A6CD-AEEB-2015-3D4B749E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1E7D9D-A9C4-9FB8-8432-2BF7711FC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C60E-7213-79BE-6601-015C64A346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13D91-F0BD-A846-93D4-09DDB3A3B50A}" type="datetimeFigureOut">
              <a:rPr lang="en-US" smtClean="0"/>
              <a:t>1/9/24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0E8FF-DC94-EC8B-03D9-7F1275C4B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2F7D6-585B-B461-035F-77ABF730A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01B4B-0456-D04F-A4C0-6B59C13AFBF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9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5F623-583B-CC67-A9EF-695C8C4451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51A8D52-526C-0C54-680C-8EC5A97C3F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9" name="Picture 78" descr="A white rectangular sign with blue text&#10;&#10;Description automatically generated">
            <a:extLst>
              <a:ext uri="{FF2B5EF4-FFF2-40B4-BE49-F238E27FC236}">
                <a16:creationId xmlns:a16="http://schemas.microsoft.com/office/drawing/2014/main" id="{B1688B75-C515-99BD-836F-A2EED4C2D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55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D5D60-6021-112C-3877-A2EEBF0EE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couple of women in green shirts&#10;&#10;Description automatically generated">
            <a:extLst>
              <a:ext uri="{FF2B5EF4-FFF2-40B4-BE49-F238E27FC236}">
                <a16:creationId xmlns:a16="http://schemas.microsoft.com/office/drawing/2014/main" id="{47CFADB7-6D51-74AB-6250-62E81F4C9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12183035" cy="6858000"/>
          </a:xfrm>
        </p:spPr>
      </p:pic>
    </p:spTree>
    <p:extLst>
      <p:ext uri="{BB962C8B-B14F-4D97-AF65-F5344CB8AC3E}">
        <p14:creationId xmlns:p14="http://schemas.microsoft.com/office/powerpoint/2010/main" val="15864094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Content Placeholder 3" descr="A person pointing at a yellow paper&#10;&#10;Description automatically generated">
            <a:extLst>
              <a:ext uri="{FF2B5EF4-FFF2-40B4-BE49-F238E27FC236}">
                <a16:creationId xmlns:a16="http://schemas.microsoft.com/office/drawing/2014/main" id="{85B24F35-2F8E-C005-9BF3-4E793E8B2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106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pointing at a white board with many sticky notes&#10;&#10;Description automatically generated">
            <a:extLst>
              <a:ext uri="{FF2B5EF4-FFF2-40B4-BE49-F238E27FC236}">
                <a16:creationId xmlns:a16="http://schemas.microsoft.com/office/drawing/2014/main" id="{9710C413-6DE7-A7AF-4E22-5CADB93B8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54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81F9B973-5D49-B94B-16F9-2BDDE41766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44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diagram of steps to success&#10;&#10;Description automatically generated with medium confidence">
            <a:extLst>
              <a:ext uri="{FF2B5EF4-FFF2-40B4-BE49-F238E27FC236}">
                <a16:creationId xmlns:a16="http://schemas.microsoft.com/office/drawing/2014/main" id="{98713BA8-AC9C-EEE4-10E9-A8711CCED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72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lose-up of a quote&#10;&#10;Description automatically generated">
            <a:extLst>
              <a:ext uri="{FF2B5EF4-FFF2-40B4-BE49-F238E27FC236}">
                <a16:creationId xmlns:a16="http://schemas.microsoft.com/office/drawing/2014/main" id="{C50149F5-597C-1E36-B12E-6AFE1828DD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31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sitting on chairs with laptops&#10;&#10;Description automatically generated">
            <a:extLst>
              <a:ext uri="{FF2B5EF4-FFF2-40B4-BE49-F238E27FC236}">
                <a16:creationId xmlns:a16="http://schemas.microsoft.com/office/drawing/2014/main" id="{0390EFB5-2808-C755-CA27-85A03FC8F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351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7679F31-DF06-A469-5994-321ED8309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706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F6EE2EF3-A9DD-D664-74F4-DAC49763C9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810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ollage of different people&#10;&#10;Description automatically generated">
            <a:extLst>
              <a:ext uri="{FF2B5EF4-FFF2-40B4-BE49-F238E27FC236}">
                <a16:creationId xmlns:a16="http://schemas.microsoft.com/office/drawing/2014/main" id="{0F5E0A85-F0A7-9C88-9DAE-5FF5959B12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12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holding up signs&#10;&#10;Description automatically generated">
            <a:extLst>
              <a:ext uri="{FF2B5EF4-FFF2-40B4-BE49-F238E27FC236}">
                <a16:creationId xmlns:a16="http://schemas.microsoft.com/office/drawing/2014/main" id="{719F414C-4207-3978-4DA5-6BC77D91FB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395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5" name="Content Placeholder 14" descr="A person pointing at a cell phone&#10;&#10;Description automatically generated">
            <a:extLst>
              <a:ext uri="{FF2B5EF4-FFF2-40B4-BE49-F238E27FC236}">
                <a16:creationId xmlns:a16="http://schemas.microsoft.com/office/drawing/2014/main" id="{296839FD-947F-CCAC-4107-5BA961B6C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10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92DE3567-DCAE-0842-22B8-09CEA85F5A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54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ollage of people in different poses&#10;&#10;Description automatically generated">
            <a:extLst>
              <a:ext uri="{FF2B5EF4-FFF2-40B4-BE49-F238E27FC236}">
                <a16:creationId xmlns:a16="http://schemas.microsoft.com/office/drawing/2014/main" id="{256AF782-2AF7-EE47-4FC7-55E4628F64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844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C3F7E39-2985-18BA-A858-36AA737E6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138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35100B4F-A611-82C0-8ACF-F8ABDBE08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174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Two people posing for the camera&#10;&#10;Description automatically generated">
            <a:extLst>
              <a:ext uri="{FF2B5EF4-FFF2-40B4-BE49-F238E27FC236}">
                <a16:creationId xmlns:a16="http://schemas.microsoft.com/office/drawing/2014/main" id="{558D6A5A-FB90-D72E-E2C3-4D5F8A68F3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4521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and person doing push ups&#10;&#10;Description automatically generated">
            <a:extLst>
              <a:ext uri="{FF2B5EF4-FFF2-40B4-BE49-F238E27FC236}">
                <a16:creationId xmlns:a16="http://schemas.microsoft.com/office/drawing/2014/main" id="{E22B208B-D64B-1D90-2F15-6DA473DB80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6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CBFAAC-86C4-E6DF-5FF2-F034A1E2C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294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white background with text overlay&#10;&#10;Description automatically generated">
            <a:extLst>
              <a:ext uri="{FF2B5EF4-FFF2-40B4-BE49-F238E27FC236}">
                <a16:creationId xmlns:a16="http://schemas.microsoft.com/office/drawing/2014/main" id="{5F99A16F-14D3-AC07-054C-36B796D65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0105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white board with text and words&#10;&#10;Description automatically generated">
            <a:extLst>
              <a:ext uri="{FF2B5EF4-FFF2-40B4-BE49-F238E27FC236}">
                <a16:creationId xmlns:a16="http://schemas.microsoft.com/office/drawing/2014/main" id="{5E71382F-7C4C-FDE1-C5C6-8F66113834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415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C953BCDC-6276-DB61-0825-193BEDE870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8909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sitting on the floor with a camera and a person talking&#10;&#10;Description automatically generated">
            <a:extLst>
              <a:ext uri="{FF2B5EF4-FFF2-40B4-BE49-F238E27FC236}">
                <a16:creationId xmlns:a16="http://schemas.microsoft.com/office/drawing/2014/main" id="{CB483EB5-73FE-8A17-8E23-4A987ED32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995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with her hands out&#10;&#10;Description automatically generated">
            <a:extLst>
              <a:ext uri="{FF2B5EF4-FFF2-40B4-BE49-F238E27FC236}">
                <a16:creationId xmlns:a16="http://schemas.microsoft.com/office/drawing/2014/main" id="{BF44F206-B23F-0F6E-CC2D-144610ED15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031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ollection of brochures with images&#10;&#10;Description automatically generated">
            <a:extLst>
              <a:ext uri="{FF2B5EF4-FFF2-40B4-BE49-F238E27FC236}">
                <a16:creationId xmlns:a16="http://schemas.microsoft.com/office/drawing/2014/main" id="{10DB719E-5F59-C1BB-536D-47A5E0F12F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098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standing in front of a wall of information&#10;&#10;Description automatically generated">
            <a:extLst>
              <a:ext uri="{FF2B5EF4-FFF2-40B4-BE49-F238E27FC236}">
                <a16:creationId xmlns:a16="http://schemas.microsoft.com/office/drawing/2014/main" id="{EBBF4BC0-4C98-61A8-EF38-510245F8EA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5115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hart with text on it&#10;&#10;Description automatically generated">
            <a:extLst>
              <a:ext uri="{FF2B5EF4-FFF2-40B4-BE49-F238E27FC236}">
                <a16:creationId xmlns:a16="http://schemas.microsoft.com/office/drawing/2014/main" id="{CCBA23A0-637F-75D0-4171-1928809566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0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hugging each other&#10;&#10;Description automatically generated">
            <a:extLst>
              <a:ext uri="{FF2B5EF4-FFF2-40B4-BE49-F238E27FC236}">
                <a16:creationId xmlns:a16="http://schemas.microsoft.com/office/drawing/2014/main" id="{FD40FDF3-7563-F59C-B1E0-238FAD166A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31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group of people holding up signs&#10;&#10;Description automatically generated">
            <a:extLst>
              <a:ext uri="{FF2B5EF4-FFF2-40B4-BE49-F238E27FC236}">
                <a16:creationId xmlns:a16="http://schemas.microsoft.com/office/drawing/2014/main" id="{522D11AE-8D9F-D72F-932F-CD8C48E5E9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60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1567E68E-5770-6C1C-D931-AABE6166C8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9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holding a sign&#10;&#10;Description automatically generated">
            <a:extLst>
              <a:ext uri="{FF2B5EF4-FFF2-40B4-BE49-F238E27FC236}">
                <a16:creationId xmlns:a16="http://schemas.microsoft.com/office/drawing/2014/main" id="{6C48ADBD-BAAB-0022-66AD-FB1F2E38D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222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close-up of a blue background&#10;&#10;Description automatically generated">
            <a:extLst>
              <a:ext uri="{FF2B5EF4-FFF2-40B4-BE49-F238E27FC236}">
                <a16:creationId xmlns:a16="http://schemas.microsoft.com/office/drawing/2014/main" id="{AECD5300-8AD4-AB9A-8247-53DDB050D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02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erson standing in front of a wall&#10;&#10;Description automatically generated">
            <a:extLst>
              <a:ext uri="{FF2B5EF4-FFF2-40B4-BE49-F238E27FC236}">
                <a16:creationId xmlns:a16="http://schemas.microsoft.com/office/drawing/2014/main" id="{19D9479F-1E7F-F680-139F-00BF9290B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6771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5" name="Content Placeholder 4" descr="A poster with text and images of people working&#10;&#10;Description automatically generated">
            <a:extLst>
              <a:ext uri="{FF2B5EF4-FFF2-40B4-BE49-F238E27FC236}">
                <a16:creationId xmlns:a16="http://schemas.microsoft.com/office/drawing/2014/main" id="{753D389E-EC73-C05E-AEAE-7CA0F5DF4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9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4" name="Content Placeholder 3" descr="A person holding money over her eyes&#10;&#10;Description automatically generated">
            <a:extLst>
              <a:ext uri="{FF2B5EF4-FFF2-40B4-BE49-F238E27FC236}">
                <a16:creationId xmlns:a16="http://schemas.microsoft.com/office/drawing/2014/main" id="{8980CA20-74F7-0BA7-A56B-71A58036DF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2884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0</Words>
  <Application>Microsoft Macintosh PowerPoint</Application>
  <PresentationFormat>Widescreen</PresentationFormat>
  <Paragraphs>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Carrick-Davies</dc:creator>
  <cp:lastModifiedBy>Stephen Carrick-Davies</cp:lastModifiedBy>
  <cp:revision>2</cp:revision>
  <dcterms:created xsi:type="dcterms:W3CDTF">2024-01-09T16:18:00Z</dcterms:created>
  <dcterms:modified xsi:type="dcterms:W3CDTF">2024-01-09T16:30:01Z</dcterms:modified>
</cp:coreProperties>
</file>