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6" r:id="rId2"/>
    <p:sldId id="269" r:id="rId3"/>
    <p:sldId id="265" r:id="rId4"/>
    <p:sldId id="266" r:id="rId5"/>
    <p:sldId id="261" r:id="rId6"/>
    <p:sldId id="270" r:id="rId7"/>
    <p:sldId id="271" r:id="rId8"/>
  </p:sldIdLst>
  <p:sldSz cx="6858000" cy="9906000" type="A4"/>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Carrick-Davies" initials="SC" lastIdx="1" clrIdx="0">
    <p:extLst>
      <p:ext uri="{19B8F6BF-5375-455C-9EA6-DF929625EA0E}">
        <p15:presenceInfo xmlns:p15="http://schemas.microsoft.com/office/powerpoint/2012/main" userId="a5b4403c3fa48a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83"/>
    <a:srgbClr val="D7F9F3"/>
    <a:srgbClr val="1BBC9D"/>
    <a:srgbClr val="F1D3BA"/>
    <a:srgbClr val="E4C2A9"/>
    <a:srgbClr val="91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9" autoAdjust="0"/>
    <p:restoredTop sz="94721" autoAdjust="0"/>
  </p:normalViewPr>
  <p:slideViewPr>
    <p:cSldViewPr snapToGrid="0">
      <p:cViewPr>
        <p:scale>
          <a:sx n="92" d="100"/>
          <a:sy n="92" d="100"/>
        </p:scale>
        <p:origin x="2632" y="144"/>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15:55.552"/>
    </inkml:context>
    <inkml:brush xml:id="br0">
      <inkml:brushProperty name="width" value="0.05" units="cm"/>
      <inkml:brushProperty name="height" value="0.05" units="cm"/>
      <inkml:brushProperty name="color" value="#FFFFFF"/>
    </inkml:brush>
  </inkml:definitions>
  <inkml:trace contextRef="#ctx0" brushRef="#br0">496 284 24575,'-4'1'0,"0"0"0,0 0 0,0 0 0,0 1 0,1 0 0,-1-1 0,0 1 0,0 1 0,1-1 0,0 0 0,-1 1 0,1 0 0,0 0 0,0 0 0,0 0 0,1 0 0,-1 1 0,1-1 0,0 1 0,0-1 0,0 1 0,-1 4 0,-3 4 0,1 0 0,0 0 0,1 0 0,0 0 0,1 1 0,-2 13 0,-11 73 0,20-100 0,4-12 0,6-17 0,-4-11 0,5-42 0,-13 68 0,0 0 0,-2 1 0,0-1 0,0 0 0,-1 0 0,-5-21 0,6 34 0,-1 0 0,0 0 0,1 0 0,-1-1 0,0 1 0,0 0 0,0 1 0,0-1 0,0 0 0,0 0 0,-1 0 0,1 1 0,-1-1 0,1 0 0,-1 1 0,1-1 0,-1 1 0,0 0 0,0 0 0,0 0 0,0 0 0,-2-1 0,0 1 0,1 0 0,-1 1 0,1-1 0,0 1 0,-1 0 0,1 0 0,-1 1 0,1-1 0,-1 1 0,1 0 0,0-1 0,0 1 0,-4 2 0,0 0 0,0 0 0,0 1 0,0-1 0,1 1 0,0 1 0,0-1 0,0 1 0,0 0 0,1 0 0,0 1 0,0 0 0,-7 10 0,-39 66 0,38-64 0,1 1 0,0 0 0,2 1 0,-14 35 0,23-54 0,1 0 0,-1 0 0,0 0 0,1 0 0,-1 0 0,1 0 0,0 1 0,-1-1 0,1 0 0,0 0 0,0 0 0,0 1 0,0-1 0,0 0 0,0 0 0,0 1 0,0-1 0,0 0 0,1 0 0,-1 0 0,0 1 0,1-1 0,-1 0 0,1 0 0,-1 0 0,1 0 0,0 0 0,-1 0 0,1 0 0,0 0 0,0 0 0,0 0 0,0 0 0,1 0 0,0-1 0,0 0 0,-1 0 0,1 0 0,0 0 0,0 0 0,0-1 0,-1 1 0,1-1 0,0 0 0,0 1 0,-1-1 0,1 0 0,0 0 0,-1 0 0,1 0 0,-1 0 0,0 0 0,1-1 0,-1 1 0,0 0 0,1-1 0,0-2 0,23-28 0,-2-1 0,-2-2 0,-1 0 0,-1-1 0,20-58 0,-33 80 0,-1-1 0,0 0 0,-1 0 0,0 0 0,-2-1 0,0 1 0,0-1 0,-1-19 0,-1 35 0,0 0 0,0 0 0,0-1 0,0 1 0,0 0 0,0 0 0,0 0 0,0-1 0,-1 1 0,1 0 0,0 0 0,0 0 0,0 0 0,0 0 0,0-1 0,0 1 0,0 0 0,0 0 0,0 0 0,-1 0 0,1 0 0,0-1 0,0 1 0,0 0 0,0 0 0,0 0 0,-1 0 0,1 0 0,0 0 0,0 0 0,0 0 0,0 0 0,-1 0 0,1-1 0,0 1 0,0 0 0,0 0 0,0 0 0,-1 0 0,1 0 0,0 0 0,0 0 0,0 1 0,0-1 0,-1 0 0,1 0 0,0 0 0,0 0 0,-11 8 0,-5 12 0,-39 81 0,36-68 0,2 1 0,1 1 0,2 0 0,1 1 0,-9 41 0,56-129 0,-27 33 0,0-1 0,-2 0 0,0 0 0,-1-1 0,-1 0 0,-1 0 0,-1 1 0,0-1 0,-5-37 0,4 56 0,0 1 0,-1-1 0,1 1 0,0 0 0,0-1 0,-1 1 0,1-1 0,0 1 0,-1 0 0,1-1 0,-1 1 0,0 0 0,0-1 0,1 1 0,-1 0 0,0 0 0,0 0 0,-1-1 0,1 1 0,0 1 0,0 0 0,1-1 0,-1 1 0,0 0 0,0 0 0,1 0 0,-1 0 0,0 0 0,0 0 0,0 0 0,1 0 0,-1 0 0,0 0 0,0 0 0,0 1 0,1-1 0,-1 0 0,0 1 0,0-1 0,1 0 0,-1 1 0,0 0 0,-4 2 0,1 0 0,1 0 0,-1 1 0,0-1 0,1 1 0,0 0 0,0 0 0,-4 7 0,-8 16 0,2 1 0,-16 46 0,24-59 0,1 0 0,1 0 0,0 1 0,1-1 0,1 1 0,1 30 0,0-45 0,0 1 0,0-1 0,0 0 0,0 0 0,0 0 0,0 0 0,1 0 0,-1 0 0,0 0 0,1 0 0,-1 0 0,1 0 0,-1 0 0,1 0 0,0 0 0,-1 0 0,1 0 0,1 1 0,-1-2 0,-1 1 0,1-1 0,0 0 0,-1 0 0,1 0 0,-1 0 0,1 0 0,0 0 0,-1 0 0,1 0 0,0 0 0,-1 0 0,1 0 0,-1 0 0,1-1 0,0 1 0,-1 0 0,1 0 0,-1-1 0,1 1 0,-1 0 0,1 0 0,0-2 0,2 0 0,0 0 0,0-1 0,-1 0 0,1 0 0,-1 0 0,0 0 0,0 0 0,0 0 0,2-5 0,7-18 0,1-2 0,0 0 0,-2-1 0,-2 0 0,0 0 0,-2-1 0,3-32 0,-11 85 0,-1 0 0,-1-1 0,0 0 0,-2 1 0,-16 39 0,18-48 0,0-1 0,1 1 0,0 0 0,1 0 0,1 0 0,0 1 0,1-1 0,1 0 0,2 15 0,-3-28 0,0 1 0,0 0 0,1-1 0,-1 1 0,0-1 0,1 1 0,-1-1 0,1 1 0,-1-1 0,1 1 0,0-1 0,0 0 0,-1 1 0,2 0 0,-1-1 0,-1-1 0,1 0 0,-1 0 0,0 1 0,1-1 0,-1 0 0,1 0 0,-1 0 0,1 0 0,-1 0 0,1 0 0,-1 0 0,0 1 0,1-1 0,-1-1 0,1 1 0,-1 0 0,1 0 0,-1 0 0,1 0 0,-1 0 0,1 0 0,-1 0 0,0-1 0,1 1 0,-1 0 0,1 0 0,-1-1 0,1 1 0,2-3 0,-1 1 0,1-1 0,-1 0 0,1 1 0,-1-1 0,0 0 0,0 0 0,-1-1 0,1 1 0,1-4 0,12-32 0,-5 17 0,-2-1 0,0 1 0,-2-1 0,7-41 0,-34 111 0,-6 12 0,5 15 0,14-53 0,1 1 0,1-1 0,0 1 0,2 0 0,1 0 0,1 1 0,1 44 0,1-65 0,0 1 0,0-1 0,0 0 0,1 0 0,-1 0 0,1 0 0,0 1 0,-1-1 0,1 0 0,0 0 0,0 0 0,0 0 0,0-1 0,1 1 0,-1 0 0,0 0 0,1-1 0,-1 1 0,1-1 0,0 1 0,0-1 0,-1 0 0,1 1 0,0-1 0,0 0 0,0 0 0,0 0 0,0-1 0,0 1 0,0 0 0,1-1 0,-1 0 0,0 1 0,0-1 0,0 0 0,1 0 0,-1 0 0,0 0 0,0 0 0,3-1 0,2-1 0,0 1 0,0-1 0,1-1 0,-1 1 0,-1-1 0,1-1 0,0 1 0,-1-1 0,0 0 0,10-8 0,4-5 0,0-2 0,-1 0 0,-1-1 0,-1-1 0,-1-1 0,0 0 0,-2-1 0,12-27 0,-6 4 0,-19 43 0,-3 6 0,-11 25 0,5-7 0,1 1 0,0 0 0,1 0 0,2 1 0,0 0 0,2-1 0,0 1 0,1 0 0,2 0 0,6 44 0,-4-58 0,0 0 0,0 0 0,1-1 0,0 0 0,1 0 0,0 0 0,0 0 0,1 0 0,0-1 0,0 0 0,1-1 0,0 1 0,0-1 0,0-1 0,1 1 0,0-1 0,0 0 0,0-1 0,0 0 0,1 0 0,0-1 0,13 3 0,-13-3 0,-1-1 0,1-1 0,0 0 0,0 0 0,0 0 0,0-1 0,0-1 0,1 1 0,-1-2 0,12-2 0,-15 2 0,0 0 0,0 0 0,0-1 0,0 0 0,-1 0 0,0 0 0,1 0 0,-1-1 0,-1 0 0,1 0 0,0-1 0,-1 1 0,0-1 0,0 0 0,6-10 0,-3 3 0,0-1 0,-1 0 0,-1 0 0,0 0 0,0-1 0,-2 1 0,1-1 0,-2 0 0,0 0 0,-1-1 0,0 1 0,-2-16 0,1 13 0,0 0 0,-2 1 0,0-1 0,-1 0 0,0 1 0,-9-25 0,9 35 0,0-1 0,0 1 0,-1 0 0,0 1 0,0-1 0,0 1 0,-1-1 0,1 1 0,-1 1 0,0-1 0,-1 1 0,1 0 0,-1 0 0,0 0 0,0 1 0,0 0 0,0 0 0,-12-4 0,14 6 0,0 0 0,0 0 0,1 0 0,-1 0 0,0 1 0,0-1 0,0 1 0,0 0 0,0 0 0,0 1 0,0-1 0,1 1 0,-1 0 0,0 0 0,0 0 0,1 0 0,-1 1 0,0-1 0,1 1 0,0 0 0,-1 0 0,1 0 0,0 1 0,-4 2 0,2 1 0,0 0 0,1 0 0,-1 1 0,1 0 0,0-1 0,1 1 0,-1 0 0,1 1 0,1-1 0,0 1 0,-3 10 0,-3 25 0,-4 46 0,11-74 0,0 0 0,1 0 0,1 0 0,0 0 0,1 0 0,8 27 0,-10-40 0,0 0 0,1 0 0,0-1 0,-1 1 0,1 0 0,0 0 0,0-1 0,0 1 0,0 0 0,1-1 0,-1 1 0,0-1 0,0 0 0,1 1 0,-1-1 0,1 0 0,0 0 0,-1 0 0,1 0 0,0 0 0,-1 0 0,1 0 0,0 0 0,0-1 0,0 1 0,0-1 0,0 0 0,0 1 0,0-1 0,-1 0 0,1 0 0,0 0 0,0 0 0,0-1 0,0 1 0,0 0 0,0-1 0,0 1 0,0-1 0,-1 0 0,1 0 0,0 0 0,0 0 0,-1 0 0,1 0 0,1-2 0,4-1 0,0 0 0,-1-1 0,1 0 0,-2-1 0,1 1 0,0-1 0,-1 0 0,0-1 0,0 1 0,4-10 0,1-7 0,-2 0 0,-1-1 0,0 0 0,-2 0 0,-1 0 0,-1-1 0,-1 0 0,-1 1 0,-3-33 0,2 56 0,0 0 0,1 1 0,-1-1 0,0 0 0,-1 0 0,1 0 0,0 0 0,0 0 0,0 0 0,0 1 0,-1-1 0,1 0 0,0 0 0,-1 0 0,1 0 0,-1 1 0,1-1 0,-1 0 0,1 1 0,-1-1 0,1 0 0,-1 1 0,0-1 0,1 1 0,-1-1 0,0 1 0,0-1 0,1 1 0,-2-1 0,0 1 0,1 0 0,0 0 0,-1 1 0,1-1 0,0 1 0,-1-1 0,1 1 0,0-1 0,-1 1 0,1 0 0,0-1 0,0 1 0,0 0 0,0 0 0,0 0 0,-1 1 0,-4 4 0,0 1 0,0-1 0,1 1 0,0 0 0,-4 8 0,-3 11 0,1 0 0,1 0 0,1 0 0,1 1 0,1 1 0,2-1 0,1 1 0,-2 55 0,6-78 0,0 0 0,0 0 0,1-1 0,-1 1 0,1 0 0,0-1 0,0 1 0,1-1 0,-1 1 0,1-1 0,3 5 0,-4-7 0,0-1 0,1 0 0,-1 1 0,1-1 0,-1 0 0,1 0 0,0 0 0,0 0 0,-1 0 0,1-1 0,0 1 0,0 0 0,0-1 0,0 0 0,-1 1 0,1-1 0,0 0 0,0 0 0,0 0 0,0 0 0,0 0 0,0 0 0,0-1 0,0 1 0,0-1 0,0 1 0,-1-1 0,1 0 0,3-1 0,2-1 0,0-1 0,-1 0 0,1 0 0,-1 0 0,1-1 0,-2 0 0,1 0 0,0-1 0,-1 0 0,0 0 0,0 0 0,-1 0 0,0-1 0,4-7 0,8-16 0,20-59 0,-28 70 0,1-13 0,-1-1 0,-1 1 0,-1-1 0,-2-1 0,-2 1 0,-1 0 0,-1-1 0,-6-41 0,6 74 0,0 0 0,0 0 0,0-1 0,0 1 0,0 0 0,0 0 0,0-1 0,-1 1 0,1 0 0,0 0 0,-1-1 0,1 1 0,0 0 0,-1 0 0,0 0 0,1 0 0,-1-1 0,0 1 0,0 0 0,1 0 0,-1 1 0,0-1 0,0 0 0,0 0 0,0 0 0,0 0 0,0 1 0,0-1 0,0 1 0,-1-1 0,1 1 0,0-1 0,0 1 0,0-1 0,-1 1 0,1 0 0,0 0 0,-1 0 0,1 0 0,0 0 0,0 0 0,-1 0 0,1 0 0,0 0 0,0 1 0,-3-1 0,0 2 0,0 0 0,-1 0 0,1 0 0,0 1 0,0-1 0,0 1 0,0 0 0,1 0 0,-1 1 0,1-1 0,-4 5 0,-9 17 0,1-1 0,1 2 0,1 0 0,2 0 0,0 2 0,-7 33 0,13-35 0,2 0 0,1 0 0,1 0 0,2 1 0,4 30 0,-6-56 0,1 0 0,0 0 0,0 0 0,0 0 0,0 0 0,1 1 0,-1-1 0,0 0 0,0 0 0,1 0 0,-1 0 0,0 0 0,1 0 0,-1 0 0,1 0 0,0 0 0,-1 0 0,1 0 0,0-1 0,-1 1 0,1 0 0,0 0 0,0-1 0,0 1 0,0 0 0,0-1 0,0 1 0,0-1 0,1 1 0,0-1 0,0 0 0,-1 0 0,1 0 0,0-1 0,0 1 0,0-1 0,0 1 0,-1-1 0,1 0 0,0 0 0,0 1 0,-1-1 0,1-1 0,-1 1 0,3-1 0,3-4 0,-1 0 0,1-1 0,-1 1 0,0-1 0,-1 0 0,7-12 0,-3 0 0,-1-1 0,-1 0 0,-1 0 0,-1-1 0,-1 0 0,3-36 0,2 0 0,-6 47 0,0 0 0,-1-1 0,-1 1 0,0 0 0,0-1 0,-1 1 0,0-1 0,-1 1 0,0-1 0,-1 1 0,-4-18 0,5 27 0,0-1 0,1 0 0,-1 1 0,0-1 0,0 1 0,0-1 0,0 1 0,0-1 0,-1 1 0,1 0 0,0-1 0,-1 1 0,1 0 0,-1 0 0,1 0 0,-1 0 0,1 0 0,-1 0 0,0 1 0,1-1 0,-1 1 0,-3-2 0,2 2 0,0 1 0,1-1 0,-1 0 0,0 1 0,0-1 0,0 1 0,0 0 0,1 0 0,-1 0 0,0 0 0,1 0 0,-5 4 0,-3 2 0,0 0 0,1 1 0,0 0 0,1 1 0,-12 14 0,7-5 0,1 2 0,0-1 0,1 2 0,2-1 0,0 1 0,1 1 0,1 0 0,1 0 0,1 0 0,1 0 0,1 1 0,1 0 0,1 38 0,1-35 0,-1-18 0,1 0 0,0 0 0,0-1 0,1 1 0,0 0 0,1 0 0,2 9 0,-3-15 0,0 0 0,1 0 0,-1 0 0,0 0 0,1 0 0,-1-1 0,1 1 0,0 0 0,0-1 0,-1 0 0,1 1 0,0-1 0,0 0 0,0 0 0,0 0 0,1 0 0,-1 0 0,0 0 0,0-1 0,1 1 0,-1-1 0,0 0 0,0 1 0,1-1 0,-1 0 0,0 0 0,1-1 0,-1 1 0,4-1 0,0-1 0,0 1 0,0-1 0,0 0 0,-1-1 0,1 1 0,-1-1 0,1 0 0,-1 0 0,0-1 0,0 0 0,-1 0 0,1 0 0,-1 0 0,0-1 0,0 0 0,0 1 0,0-2 0,-1 1 0,0 0 0,2-6 0,9-17 0,-1 0 0,14-46 0,-26 70 0,7-24 0,-2-1 0,-1 1 0,-1-1 0,-2 0 0,0 0 0,-2 0 0,-5-35 0,5 60 0,-1 0 0,0 0 0,0 0 0,0 0 0,0 0 0,-1 0 0,0 0 0,0 0 0,0 1 0,0-1 0,0 1 0,-1-1 0,0 1 0,1 0 0,-1 0 0,0 0 0,-1 1 0,1-1 0,0 1 0,-1-1 0,0 1 0,1 0 0,-1 0 0,0 1 0,0-1 0,0 1 0,0 0 0,0 0 0,0 0 0,0 1 0,0-1 0,-1 1 0,1 0 0,0 0 0,0 0 0,0 1 0,0 0 0,-1 0 0,1 0 0,0 0 0,0 0 0,1 1 0,-1 0 0,0-1 0,0 2 0,1-1 0,-1 0 0,1 1 0,0-1 0,0 1 0,0 0 0,-4 4 0,-6 10 0,1 1 0,0 0 0,1 0 0,1 1 0,0 1 0,2-1 0,0 2 0,1-1 0,2 1 0,0 0 0,1 0 0,1 0 0,-1 24 0,3 44 0,4 69 0,-3-155 0,0 0 0,1 0 0,-1 0 0,1 0 0,0 0 0,0 0 0,0 0 0,0 0 0,3 4 0,-4-6 0,1 0 0,-1-1 0,1 1 0,0 0 0,-1-1 0,1 1 0,0-1 0,-1 1 0,1-1 0,0 1 0,0-1 0,-1 1 0,1-1 0,0 0 0,0 1 0,0-1 0,0 0 0,-1 0 0,1 0 0,0 0 0,0 1 0,1-2 0,1 1 0,-1-1 0,1 0 0,0 0 0,-1 0 0,0-1 0,1 1 0,-1-1 0,0 1 0,0-1 0,0 0 0,0 0 0,0 0 0,0 0 0,0 0 0,-1 0 0,1 0 0,-1-1 0,3-4 0,5-11 0,-1 0 0,0-1 0,-1 0 0,-2 0 0,0 0 0,5-36 0,-7 18 0,-1 1 0,-6-68 0,4 101 0,0 0 0,-1 0 0,1 0 0,-1 0 0,1 0 0,-1 0 0,0 0 0,0 0 0,0 1 0,0-1 0,-1 0 0,1 0 0,-1 1 0,0-1 0,1 1 0,-1 0 0,0-1 0,-1 1 0,1 0 0,0 0 0,-1 0 0,1 0 0,-1 1 0,1-1 0,-1 1 0,0-1 0,1 1 0,-1 0 0,0 0 0,0 0 0,0 1 0,0-1 0,0 1 0,0 0 0,0-1 0,0 1 0,0 0 0,-6 2 0,2-1 0,0 0 0,0 0 0,1 1 0,-1 0 0,0 1 0,1-1 0,0 1 0,0 1 0,-1-1 0,2 1 0,-1 0 0,0 0 0,1 1 0,0 0 0,0 0 0,-5 6 0,1 2 0,-13 17 0,0 1 0,2 1 0,2 1 0,-29 70 0,44-84 0,0-1 0,0 1 0,2 0 0,1 0 0,0 0 0,4 26 0,-4-44 0,0 1 0,0-1 0,0 0 0,0 1 0,0-1 0,0 0 0,1 0 0,-1 1 0,0-1 0,1 0 0,-1 0 0,1 1 0,-1-1 0,1 0 0,0 0 0,-1 0 0,1 0 0,0 0 0,0 0 0,0 0 0,0 0 0,0 0 0,2 1 0,-2-2 0,0 0 0,0 0 0,0 0 0,1 0 0,-1-1 0,0 1 0,0 0 0,0 0 0,0-1 0,1 1 0,-1-1 0,0 1 0,0-1 0,0 0 0,0 1 0,0-1 0,0 0 0,0 0 0,1-1 0,6-6 0,-1-1 0,1 0 0,10-17 0,-11 13 0,0-1 0,-1 1 0,0-2 0,-1 1 0,-1-1 0,0 1 0,-1-1 0,-1 0 0,1-19 0,0 15 0,0 9 0,-2 1 0,1-1 0,-1 0 0,-1-16 0,0 26 0,0-1 0,0 0 0,0 0 0,0 0 0,-1 0 0,1 0 0,0 0 0,0 1 0,-1-1 0,1 0 0,-1 0 0,1 0 0,-1 1 0,1-1 0,-1 0 0,1 1 0,-1-1 0,0 0 0,1 1 0,-1-1 0,0 1 0,1-1 0,-2 0 0,1 1 0,-1 0 0,0 0 0,1 0 0,-1 0 0,1 0 0,-1 0 0,0 0 0,1 1 0,-1-1 0,1 1 0,-1-1 0,1 1 0,-1-1 0,1 1 0,-1 0 0,1 0 0,-3 2 0,-4 2 0,0 2 0,1-1 0,0 1 0,0 0 0,0 1 0,1 0 0,0 0 0,1 0 0,-1 0 0,2 1 0,-7 14 0,5-8 0,0 1 0,2-1 0,0 1 0,0 0 0,1 0 0,0 21 0,3-4 0,1-23 0,-1 0 0,0-1 0,0 1 0,-1 0 0,0 0 0,-5 15 0,6-23 0,-1-1 0,0 0 0,1 1 0,-1-1 0,0 0 0,0 1 0,0-1 0,0 0 0,0 0 0,0 0 0,0 0 0,0 0 0,-1 0 0,1 0 0,0 0 0,0 0 0,-1-1 0,1 1 0,-2 0 0,0 0 0,0-1 0,-1 0 0,1 0 0,0 0 0,0 0 0,0 0 0,0-1 0,0 1 0,0-1 0,0 0 0,0 0 0,1 0 0,-5-2 0,-7-2 0,-1-1 0,0 2 0,0 0 0,0 0 0,-29-2 0,42 6 0,1 0 0,0 0 0,0 0 0,0 0 0,0 0 0,0 0 0,-1-1 0,1 1 0,0 0 0,0-1 0,0 1 0,0-1 0,0 1 0,0-1 0,0 1 0,0-1 0,0 0 0,0 0 0,1 1 0,-1-1 0,0 0 0,0 0 0,1 0 0,-1 0 0,0-1 0,1 1 0,0 0 0,0 0 0,0 1 0,1-1 0,-1 0 0,0 0 0,1 0 0,-1 1 0,0-1 0,1 0 0,-1 1 0,1-1 0,-1 0 0,1 1 0,0-1 0,-1 0 0,1 1 0,0-1 0,-1 1 0,1-1 0,0 1 0,0 0 0,-1-1 0,1 1 0,0 0 0,0-1 0,0 1 0,-1 0 0,1 0 0,0 0 0,0 0 0,0 0 0,0 0 0,0 0 0,79-5 0,-63 5 0,1-1 0,0 0 0,20-5 0,-21 3 0,-13 3 0,0-1 0,0 1 0,0-1 0,0 0 0,0 0 0,0-1 0,0 1 0,0-1 0,5-4 0,-9 6 0,0-1 0,0 1 0,0-1 0,0 1 0,0 0 0,0-1 0,0 1 0,0-1 0,-1 1 0,1-1 0,0 1 0,0 0 0,-1-1 0,1 1 0,0-1 0,0 1 0,-1 0 0,1-1 0,0 1 0,-1 0 0,1-1 0,-1 1 0,1 0 0,0 0 0,-1 0 0,1-1 0,-1 1 0,1 0 0,0 0 0,-1 0 0,1 0 0,-1 0 0,1 0 0,-1-1 0,0 1 0,-18-6 0,0 2 0,1 2 0,-1 0 0,-29 2 0,52 1 0,0-1 0,0 0 0,0 0 0,0-1 0,0 1 0,0-1 0,-1 1 0,1-1 0,6-3 0,-11 4 0,1-1 0,0 1 0,0-1 0,-1 1 0,1 0 0,0-1 0,-1 1 0,1-1 0,0 1 0,-1 0 0,1-1 0,0 1 0,-1 0 0,1-1 0,-1 1 0,1 0 0,-1 0 0,1-1 0,-1 1 0,1 0 0,-1 0 0,1 0 0,-1 0 0,1 0 0,-1 0 0,1-1 0,-1 1 0,1 0 0,-1 1 0,1-1 0,-1 0 0,1 0 0,-2 0 0,-26-4 0,26 4 0,-47-14 0,43 11 0,-1 1 0,0 0 0,0 0 0,1 0 0,-1 1 0,-12-1 0,19 2 0,-1 0 0,1 0 0,0 0 0,-1-1 0,1 1 0,0 0 0,-1 0 0,1 0 0,-1 0 0,1 0 0,0 0 0,-1 0 0,1 1 0,0-1 0,-1 0 0,1 0 0,0 0 0,-1 0 0,1 0 0,0 0 0,-1 1 0,1-1 0,0 0 0,-1 0 0,1 1 0,0-1 0,0 0 0,-1 0 0,1 1 0,0-1 0,0 0 0,0 1 0,0-1 0,-1 1 0,10 8 0,18 7 0,-8-10 0,0-1 0,0-1 0,0-1 0,1-1 0,-1 0 0,1-1 0,0-1 0,29-4 0,19 1 0,-28 2 0,0-1 0,43-8 0,-37 5 0,-38 5 0,0 0 0,0-1 0,1 0 0,-1-1 0,0 1 0,0-2 0,-1 1 0,1-1 0,8-4 0,-9 4 0,0 0 0,0 0 0,1 1 0,-1 0 0,0 0 0,1 1 0,-1 0 0,1 0 0,14 1 0,-16 1 0,-1-1 0,1 0 0,0 0 0,0 0 0,-1-1 0,1 0 0,0 0 0,-1-1 0,1 1 0,-1-1 0,0-1 0,1 1 0,-1-1 0,0 1 0,0-2 0,-1 1 0,1 0 0,4-5 0,-3 3 0,-1 0 0,0 0 0,-1-1 0,1 0 0,-1 1 0,0-1 0,-1-1 0,1 1 0,-1 0 0,0-1 0,-1 0 0,0 0 0,0 0 0,0 0 0,-1 0 0,0 0 0,0 0 0,-1 0 0,0-10 0,-13-139 0,8 114 0,2 20 0,2 40 0,-3 31 0,-20 68 0,18-77 0,-2-1 0,-24 69 0,30-103 0,0 1 0,0-1 0,0 1 0,1 0 0,0-1 0,0 1 0,0 9 0,17-57 0,-3-18 0,-3-1 0,-2-1 0,-1-79 0,-8-67 0,-16 292 0,16-63 0,-1 13 0,-1 0 0,-14 67 0,6-56 0,-7 77 0,15-94 0,2-1 0,0 1 0,5 39 0,-4-66 0,0-1 0,0 0 0,0 0 0,0 0 0,0 0 0,0 0 0,0 1 0,0-1 0,0 0 0,1 0 0,-1 0 0,0 0 0,0 0 0,0 1 0,0-1 0,0 0 0,0 0 0,0 0 0,0 0 0,0 0 0,1 0 0,-1 0 0,0 0 0,0 1 0,0-1 0,0 0 0,0 0 0,0 0 0,1 0 0,-1 0 0,0 0 0,0 0 0,0 0 0,0 0 0,0 0 0,1 0 0,-1 0 0,0 0 0,0 0 0,0 0 0,0 0 0,0 0 0,1 0 0,-1 0 0,0 0 0,0 0 0,0 0 0,0 0 0,0 0 0,1-1 0,-1 1 0,0 0 0,0 0 0,0 0 0,0 0 0,0 0 0,0 0 0,0 0 0,0 0 0,1-1 0,-1 1 0,0 0 0,12-15 0,7-19 0,-4 0 0,19-68 0,-44 201 0,-15-22 0,17-57 0,1-1 0,2 2 0,0-1 0,0 1 0,-1 26 0,8-58 0,0 1 0,0-1 0,1 1 0,4-11 0,-2 9 0,-1-1 0,0 0 0,-1 0 0,3-26 0,-7-42 0,-34 156 0,29-61 0,-1-1 0,0 0 0,-1 0 0,-1 0 0,-19 21 0,26-31 0,-1-1 0,0 1 0,1 0 0,-1-1 0,0 1 0,-1-1 0,1 0 0,0 0 0,-1 0 0,1-1 0,-1 1 0,1-1 0,-1 0 0,0 0 0,1 0 0,-1 0 0,0-1 0,0 1 0,0-1 0,0 0 0,0 0 0,1 0 0,-1-1 0,0 0 0,0 1 0,0-1 0,1-1 0,-5-1 0,5 1 0,0 0 0,0 0 0,0-1 0,0 1 0,0-1 0,0 0 0,1 0 0,-1 0 0,1 0 0,0 0 0,0 0 0,0-1 0,0 1 0,1-1 0,-1 1 0,1-1 0,0 0 0,0 0 0,1 1 0,-2-9 0,1-9 0,0 0 0,3-37 0,0 23 0,7-88 0,-4 87 0,-2 0 0,-3-68 0,0 102 0,0 1 0,0-1 0,0 1 0,-1-1 0,1 0 0,0 1 0,-1-1 0,1 1 0,-1-1 0,1 1 0,-1 0 0,0-1 0,1 1 0,-1-1 0,0 1 0,0 0 0,0 0 0,0 0 0,0-1 0,0 1 0,-1 0 0,1 0 0,0 1 0,-3-2 0,2 1 0,0 1 0,0-1 0,-1 1 0,1 0 0,0 0 0,0 0 0,-1 0 0,1 1 0,0-1 0,-1 0 0,1 1 0,0 0 0,0-1 0,-4 3 0,-8 5 0,0 0 0,0 0 0,-21 19 0,28-21 0,-32 27 0,2 3 0,1 1 0,2 1 0,1 2 0,-53 86 0,78-112 0,0 1 0,1-1 0,1 1 0,0 1 0,-7 28 0,13-40 0,-1-1 0,1 0 0,-1 1 0,1-1 0,0 1 0,0-1 0,1 0 0,-1 1 0,1-1 0,-1 1 0,1-1 0,0 0 0,0 0 0,3 6 0,-2-7 0,0 0 0,-1 0 0,1-1 0,0 1 0,0 0 0,0-1 0,1 0 0,-1 1 0,0-1 0,1 0 0,-1 0 0,0 0 0,1 0 0,-1-1 0,1 1 0,-1-1 0,1 1 0,-1-1 0,1 0 0,0 0 0,-1 0 0,5-1 0,-4 1 0,1-1 0,-1 0 0,1 0 0,-1 0 0,1-1 0,-1 1 0,0-1 0,0 0 0,0 0 0,0 0 0,0 0 0,0 0 0,0-1 0,-1 1 0,1-1 0,3-5 0,37-56 0,-27 37 0,21-34 0,-2-3 0,41-106 0,-70 152 0,-1 0 0,0 0 0,-1-1 0,-2 0 0,2-31 0,-9-96 0,4 143 0,1 0 0,0-1 0,-1 1 0,1 0 0,-1 0 0,0 0 0,0 0 0,0 0 0,-1 0 0,1 0 0,-1 0 0,1 0 0,-1 1 0,0-1 0,0 1 0,0-1 0,-1 1 0,1 0 0,-1-1 0,1 1 0,-1 1 0,1-1 0,-1 0 0,0 1 0,-4-2 0,1 1 0,0 0 0,0 1 0,0 0 0,0 0 0,0 1 0,-1 0 0,1 0 0,0 0 0,0 1 0,-1 0 0,1 0 0,-10 3 0,6 0 0,-1 1 0,0 1 0,1-1 0,0 2 0,0-1 0,1 1 0,0 1 0,0-1 0,1 2 0,0-1 0,-14 20 0,9-11 0,1 1 0,1 1 0,0 0 0,2 0 0,-12 34 0,9-16 0,-20 75 0,30-101 0,0 0 0,1 0 0,0 0 0,1 0 0,0 1 0,1-1 0,0 0 0,4 14 0,-5-24 0,0 1 0,1-1 0,-1 1 0,0 0 0,1-1 0,-1 1 0,1-1 0,0 0 0,0 1 0,-1-1 0,1 1 0,0-1 0,0 0 0,0 0 0,0 0 0,0 1 0,1-1 0,-1 0 0,0 0 0,0 0 0,1-1 0,-1 1 0,1 0 0,-1 0 0,1-1 0,1 1 0,0-1 0,-1 0 0,1 0 0,-1-1 0,1 1 0,-1-1 0,1 1 0,-1-1 0,1 0 0,-1 0 0,1 0 0,-1-1 0,0 1 0,0 0 0,4-4 0,8-7 0,-1 0 0,1-1 0,15-22 0,-26 31 0,98-134 0,-67 89 0,-23 33 0,-1-1 0,-1 0 0,0-1 0,-2 0 0,0 0 0,0-1 0,-2 1 0,0-1 0,-2-1 0,0 1 0,-1 0 0,-1-1 0,0 1 0,-2-1 0,-5-38 0,6 56 0,-1 0 0,1 0 0,0 0 0,0 1 0,-1-1 0,1 0 0,-1 0 0,0 0 0,1 0 0,-1 1 0,0-1 0,0 0 0,0 1 0,0-1 0,0 1 0,-1-1 0,1 1 0,0-1 0,-1 1 0,1 0 0,-1 0 0,1 0 0,-1 0 0,0 0 0,1 0 0,-1 0 0,0 0 0,0 1 0,1-1 0,-1 1 0,-4-1 0,3 1 0,0 1 0,0 0 0,-1 0 0,1 0 0,0 0 0,0 1 0,0-1 0,0 1 0,1-1 0,-1 1 0,0 0 0,1 0 0,-1 1 0,1-1 0,-1 0 0,1 1 0,-3 5 0,-45 59 0,3 2 0,-62 120 0,102-170 0,0 1 0,1 0 0,0 0 0,2 1 0,1 0 0,0-1 0,2 1 0,0 0 0,1 0 0,4 25 0,-4-44 0,0-1 0,0 0 0,0 0 0,0 0 0,0 0 0,0 1 0,0-1 0,1 0 0,-1 0 0,0 0 0,1 0 0,-1 0 0,1 0 0,-1 0 0,1 0 0,0 0 0,-1 0 0,1 0 0,0 0 0,0 0 0,-1 0 0,1 0 0,0-1 0,0 1 0,0 0 0,2 1 0,-1-3 0,-1 1 0,1 0 0,-1 0 0,1 0 0,-1-1 0,1 1 0,-1-1 0,0 1 0,1-1 0,-1 1 0,0-1 0,1 0 0,-1 0 0,0 0 0,0 0 0,1 0 0,0-1 0,6-6 0,0 0 0,-1-1 0,0 0 0,8-12 0,35-71 0,59-144 0,-97 206 0,-2 0 0,-1-1 0,-1 0 0,-2 0 0,-1-1 0,-1 0 0,-2 0 0,-3-43 0,1 75 0,1-1 0,-1 0 0,0 1 0,0-1 0,0 0 0,0 1 0,0-1 0,-1 0 0,1 1 0,0-1 0,0 0 0,0 1 0,-1-1 0,1 0 0,0 1 0,0-1 0,-1 1 0,1-1 0,-1 1 0,1-1 0,0 1 0,-1-1 0,1 1 0,-1-1 0,1 1 0,-1-1 0,0 1 0,1 0 0,-1-1 0,1 1 0,-2 0 0,-15 12 0,-21 42 0,32-44 0,-79 119 0,-86 140 0,165-258 0,1-1 0,1 1 0,0 0 0,0 1 0,-2 11 0,5-17 0,0 0 0,0 0 0,1 0 0,-1 0 0,1 0 0,1 0 0,-1 0 0,1 0 0,0 0 0,0 0 0,4 10 0,-4-16 0,-1 1 0,0 0 0,0 0 0,1 0 0,-1-1 0,0 1 0,1 0 0,-1 0 0,1-1 0,-1 1 0,1 0 0,-1-1 0,1 1 0,-1-1 0,1 1 0,0-1 0,-1 1 0,1-1 0,0 1 0,-1-1 0,1 1 0,0-1 0,0 0 0,-1 1 0,1-1 0,0 0 0,0 0 0,0 0 0,-1 0 0,1 0 0,0 0 0,0 0 0,0 0 0,0 0 0,-1 0 0,1 0 0,0 0 0,0 0 0,0-1 0,-1 1 0,1 0 0,0-1 0,0 1 0,-1 0 0,1-1 0,0 1 0,-1-1 0,1 0 0,0 1 0,-1-1 0,1 1 0,-1-1 0,1 0 0,-1 1 0,1-1 0,0-1 0,32-49 0,-24 36 0,9-15 0,-2-1 0,0 0 0,-2-1 0,11-41 0,4-5 0,-23 60 0,0-1 0,0 1 0,-2-1 0,0 0 0,1-37 0,-5 56 0,0 0 0,0 0 0,0 0 0,0 0 0,0 0 0,0 0 0,0-1 0,0 1 0,0 0 0,0 0 0,0 0 0,0 0 0,0 0 0,0 0 0,0 0 0,0-1 0,-1 1 0,1 0 0,0 0 0,0 0 0,0 0 0,0 0 0,0 0 0,0 0 0,0 0 0,0 0 0,-1 0 0,1 0 0,0 0 0,0 0 0,0 0 0,0 0 0,0-1 0,0 1 0,0 0 0,-1 0 0,1 0 0,0 0 0,0 0 0,0 0 0,0 1 0,0-1 0,0 0 0,-1 0 0,1 0 0,0 0 0,0 0 0,0 0 0,0 0 0,0 0 0,0 0 0,0 0 0,0 0 0,-1 0 0,1 0 0,0 0 0,0 0 0,0 1 0,0-1 0,0 0 0,-12 9 0,-8 13 0,-17 38 0,-43 102 0,75-153 0,-2 6 0,-40 97 0,43-99 0,0-1 0,1 1 0,0 0 0,1 0 0,1 0 0,0 0 0,1 15 0,0-27 0,0 0 0,0-1 0,0 1 0,-1 0 0,1 0 0,0-1 0,0 1 0,0 0 0,0-1 0,1 1 0,-1 0 0,0 0 0,0-1 0,0 1 0,1 0 0,-1-1 0,0 1 0,0 0 0,1-1 0,-1 1 0,1-1 0,-1 1 0,1 0 0,-1-1 0,1 1 0,-1-1 0,1 0 0,-1 1 0,1-1 0,-1 1 0,2-1 0,12-16 0,9-37 0,-12 18 0,-1-1 0,-3 0 0,0-1 0,-3 1 0,1-73 0,-5 108 0,0 1 0,0-1 0,1 0 0,-1 1 0,0-1 0,0 0 0,0 1 0,0-1 0,0 0 0,-1 1 0,1-1 0,0 0 0,0 1 0,0-1 0,0 0 0,-1 1 0,1-1 0,0 1 0,-1-1 0,1 0 0,-1 1 0,1-1 0,0 1 0,-1-1 0,1 1 0,-1-1 0,1 1 0,-1 0 0,1-1 0,-1 1 0,0 0 0,1-1 0,-1 1 0,0 0 0,1 0 0,-1-1 0,1 1 0,-1 0 0,-1 0 0,0 1 0,0 0 0,-1 0 0,1 0 0,0 0 0,0 1 0,0-1 0,0 1 0,1 0 0,-1-1 0,0 1 0,-1 3 0,-40 56 0,15-16 0,-22 42 0,41-71 0,-14 37 0,22-51 0,1 0 0,-1 0 0,1 0 0,-1 0 0,1 0 0,0 0 0,-1 0 0,1 0 0,0 0 0,0 0 0,1 0 0,-1 0 0,0 0 0,1 0 0,-1 0 0,1 0 0,0 0 0,-1 0 0,1-1 0,0 1 0,0 0 0,2 2 0,-3-4 0,1 1 0,-1-1 0,0 0 0,1 0 0,-1 1 0,0-1 0,0 0 0,1 0 0,-1 1 0,1-1 0,-1 0 0,0 0 0,1 0 0,-1 0 0,0 0 0,1 0 0,-1 0 0,1 0 0,-1 0 0,0 0 0,1 0 0,-1 0 0,1 0 0,-1 0 0,0 0 0,1 0 0,-1 0 0,1 0 0,-1 0 0,0 0 0,1-1 0,-1 1 0,0 0 0,1-1 0,11-14 0,6-26 0,-16 36 0,62-189 0,-9 43 0,-54 228 0,-33 46 0,73-220 0,-28 69 0,0-1 0,12-43 0,-22 61 0,-1 4 0,0 0 0,0 0 0,-1 0 0,1 0 0,-2-1 0,1 1 0,-1 0 0,0-1 0,0 1 0,-2-8 0,1 14 0,1 1 0,-1-1 0,1 1 0,0 0 0,-1-1 0,1 1 0,-1 0 0,1-1 0,-1 1 0,1 0 0,-1 0 0,0 0 0,1-1 0,-1 1 0,1 0 0,-1 0 0,1 0 0,-1 0 0,0 0 0,1 0 0,-1 0 0,1 0 0,-1 0 0,1 1 0,-1-1 0,1 0 0,-1 0 0,0 0 0,1 1 0,-1-1 0,1 0 0,-1 0 0,1 1 0,0-1 0,-1 0 0,1 1 0,-1-1 0,1 1 0,0-1 0,-1 1 0,1-1 0,0 1 0,-1-1 0,1 1 0,-1 0 0,-18 21 0,-3 9 0,2 0 0,1 1 0,2 1 0,-17 47 0,38-138 0,0 34 0,0 0 0,0-33 0,-6 71 0,0 1 0,-1-1 0,-5 14 0,-9 53 0,16-80 0,1-1 0,0 1 0,0-1 0,0 1 0,-1-1 0,1 1 0,0-1 0,0 1 0,0-1 0,0 1 0,0-1 0,0 1 0,0 0 0,0-1 0,0 1 0,0-1 0,0 1 0,0-1 0,1 1 0,-1-1 0,0 1 0,0-1 0,1 1 0,-1-1 0,0 1 0,0-1 0,1 1 0,-1-1 0,0 0 0,1 1 0,-1-1 0,1 0 0,-1 1 0,0-1 0,1 0 0,0 1 0,16-16 0,19-40 0,-32 49 0,47-106 0,-101 215 0,46-93 0,1-1 0,0 1 0,0 0 0,1 0 0,0 0 0,1 0 0,0 0 0,1 1 0,0-1 0,1 0 0,0 0 0,0 0 0,4 13 0,-4-21 0,0 0 0,1 0 0,-1 0 0,1 0 0,0-1 0,-1 1 0,1-1 0,0 1 0,0-1 0,0 1 0,0-1 0,0 0 0,0 0 0,0 0 0,1 0 0,-1 0 0,0-1 0,1 1 0,-1-1 0,0 1 0,1-1 0,-1 0 0,0 0 0,1 0 0,-1 0 0,1 0 0,-1-1 0,0 1 0,4-2 0,3 0 0,0 0 0,-1 0 0,1-1 0,-1 0 0,0 0 0,14-9 0,2-6 0,0-1 0,-2-2 0,0 0 0,-1-1 0,19-27 0,-38 46 0,18-22 0,-18 23 0,-11 18 0,-20 35 0,2 1 0,3 1 0,-34 107 0,54-143 0,0-1 0,2 1 0,0 0 0,0 0 0,2 29 0,19-91 0,27-121 0,-32 112 0,14-99 0,-28 153 0,0 0 0,0-1 0,0 1 0,1 0 0,-1-1 0,0 1 0,0 0 0,0-1 0,0 1 0,1-1 0,-1 1 0,0 0 0,0-1 0,0 1 0,0-1 0,0 1 0,0-1 0,0 1 0,0 0 0,0-1 0,-1 1 0,1-1 0,0 1 0,0 0 0,0-1 0,0 1 0,0 0 0,-1-1 0,1 1 0,0 0 0,0-1 0,-1 1 0,1 0 0,0-1 0,-1 1 0,1 0 0,0 0 0,-1-1 0,1 1 0,0 0 0,-1 0 0,1 0 0,0-1 0,-1 1 0,1 0 0,-1 0 0,-17 16 0,-16 32 0,-183 347 0,199-371 0,14-27 0,7-16 0,5-15 0,-2 11 0,-1 0 0,-1-1 0,0 1 0,-2-1 0,-1-24 0,-1 47 0,0 0 0,1 0 0,-1 0 0,0 0 0,0 0 0,0 0 0,-1 0 0,1 0 0,0 0 0,0 0 0,-1 0 0,1 0 0,0 0 0,-1 0 0,1 0 0,-1 0 0,1 0 0,-1 0 0,0 1 0,1-1 0,-1 0 0,0 0 0,1 1 0,-1-1 0,0 0 0,0 1 0,0-1 0,0 1 0,0-1 0,0 1 0,-1-1 0,0 1 0,0 0 0,0 1 0,0-1 0,0 1 0,0 0 0,0 0 0,0 0 0,0 0 0,1 0 0,-1 0 0,0 0 0,1 0 0,-1 1 0,-2 1 0,-6 8 0,1-1 0,-1 1 0,-10 18 0,12-16 0,2 1 0,-1-1 0,2 1 0,0 1 0,0-1 0,1 1 0,1-1 0,1 1 0,0 0 0,1 0 0,0 0 0,3 29 0,-2-42 0,0 0 0,0 0 0,1 0 0,-1 0 0,0 0 0,1 0 0,-1 0 0,1-1 0,-1 1 0,1 0 0,0 0 0,0 0 0,0-1 0,0 1 0,0 0 0,0-1 0,1 1 0,-1-1 0,0 1 0,1-1 0,-1 0 0,1 1 0,0-1 0,-1 0 0,1 0 0,0 0 0,0 0 0,-1-1 0,1 1 0,0 0 0,0-1 0,0 1 0,0-1 0,0 0 0,4 0 0,-3 0 0,1-1 0,-1 1 0,1-1 0,-1 0 0,0 0 0,1 0 0,-1-1 0,0 1 0,0-1 0,0 0 0,0 0 0,0 0 0,0 0 0,0-1 0,-1 1 0,1-1 0,-1 1 0,0-1 0,3-3 0,81-130 0,-61 85 0,-25 44 0,-16 33 0,9-13 0,0 1 0,2-1 0,-1 1 0,2 1 0,0-1 0,0 1 0,2-1 0,0 1 0,-1 24 0,3-34 0,0 1 0,1-1 0,-1 1 0,1-1 0,0 0 0,1 1 0,-1-1 0,1 0 0,0 0 0,0 0 0,1 0 0,-1 0 0,1 0 0,0-1 0,0 1 0,1-1 0,-1 0 0,1 0 0,0 0 0,0-1 0,1 1 0,-1-1 0,1 0 0,-1 0 0,1 0 0,0-1 0,0 0 0,0 0 0,6 2 0,3 0 0,72 17 0,-79-20 0,0 0 0,0 0 0,0-1 0,0 0 0,0 0 0,0-1 0,0 1 0,0-2 0,0 1 0,8-3 0,-14 2 0,1 1 0,0 0 0,0-1 0,0 1 0,-1-1 0,1 1 0,-1-1 0,1 0 0,-1 0 0,0 0 0,0 0 0,0 0 0,0 0 0,0 0 0,0 0 0,0 0 0,-1 0 0,1 0 0,-1-1 0,1 1 0,-1 0 0,0-5 0,-2-60 0,0 43 0,2 22 0,0 0 0,0 0 0,0-1 0,0 1 0,-1 0 0,1-1 0,-1 1 0,0 0 0,1 0 0,-1 0 0,0 0 0,0 0 0,-1 0 0,1 0 0,0 0 0,-1 0 0,1 0 0,-4-3 0,5 5 0,-1 0 0,0 0 0,1-1 0,-1 1 0,1 0 0,-1 0 0,0 0 0,1-1 0,-1 1 0,1 0 0,-1 0 0,0 0 0,1 0 0,-1 0 0,0 0 0,1 1 0,-1-1 0,1 0 0,-1 0 0,0 0 0,1 0 0,-1 1 0,1-1 0,-1 0 0,0 1 0,-15 22 0,-2 24 0,11-27 0,-1-1 0,-20 35 0,24-45 0,-1 1 0,1-1 0,1 1 0,0 0 0,0 0 0,1 0 0,-2 19 0,3-26 0,1-1 0,0 0 0,0 1 0,0-1 0,0 0 0,1 1 0,-1-1 0,1 0 0,-1 0 0,1 1 0,0-1 0,0 0 0,0 0 0,0 0 0,0 0 0,3 3 0,-3-4 0,1 0 0,0 0 0,-1 0 0,1 0 0,0 0 0,0-1 0,-1 1 0,1-1 0,0 0 0,0 1 0,0-1 0,0 0 0,0 0 0,-1 0 0,1 0 0,0 0 0,0 0 0,0-1 0,0 1 0,0-1 0,-1 1 0,1-1 0,0 0 0,2-1 0,0 0 0,0 0 0,0-1 0,0 1 0,0-1 0,-1 0 0,1 0 0,-1 0 0,0-1 0,0 1 0,0-1 0,-1 1 0,1-1 0,2-4 0,28-63 0,-17 34 0,-9 20 0,0 0 0,-1 0 0,-1-1 0,-1 0 0,0 0 0,-2-1 0,0 1 0,-1 0 0,0-1 0,-5-31 0,4 48 0,0 1 0,0-1 0,0 0 0,0 1 0,0-1 0,-1 1 0,1-1 0,0 1 0,-1-1 0,0 1 0,1-1 0,-1 1 0,0-1 0,0 1 0,0 0 0,0 0 0,0-1 0,0 1 0,0 0 0,0 0 0,0 0 0,0 0 0,-1 0 0,1 0 0,-2-1 0,0 2 0,1 0 0,0 0 0,-1-1 0,1 1 0,0 1 0,-1-1 0,1 0 0,0 0 0,-1 1 0,1 0 0,0-1 0,0 1 0,-1 0 0,1 0 0,-2 1 0,-5 4 0,0-1 0,0 1 0,1 1 0,0-1 0,0 1 0,-10 13 0,-27 30 0,-15 19 0,56-63 0,1 0 0,-1 0 0,1 1 0,0-1 0,0 0 0,1 1 0,0 0 0,0-1 0,0 1 0,0 11 0,1-17 0,1 0 0,0 0 0,0 0 0,-1 0 0,1 1 0,0-1 0,0 0 0,0 0 0,1 0 0,-1 0 0,0 0 0,0 0 0,0 0 0,1 0 0,-1 0 0,1 0 0,-1 0 0,1 0 0,-1 0 0,1 0 0,-1 0 0,1 0 0,0-1 0,-1 1 0,1 0 0,0 0 0,0-1 0,1 2 0,-1-2 0,1 0 0,-1 0 0,1 0 0,0 0 0,-1 0 0,1 0 0,-1-1 0,1 1 0,0-1 0,-1 1 0,1-1 0,-1 1 0,0-1 0,1 0 0,-1 1 0,2-3 0,7-3 0,-1-1 0,0 0 0,15-17 0,-14 12 0,0-1 0,-2 0 0,1 0 0,-1-1 0,-1 0 0,-1 0 0,0-1 0,-1 0 0,0 0 0,-1-1 0,-1 1 0,-1-1 0,0 1 0,-1-1 0,0-20 0,-1 47 0,0 5 0,0 0 0,2 0 0,4 25 0,-4-36 0,-1 1 0,1-1 0,0 0 0,1 1 0,-1-1 0,1 0 0,0 0 0,0-1 0,1 1 0,-1-1 0,1 0 0,0 0 0,0 0 0,1 0 0,5 4 0,-1-2 0,1 0 0,0 0 0,0-1 0,1 0 0,0-1 0,-1 0 0,2-1 0,-1 0 0,0-1 0,0 0 0,1 0 0,-1-2 0,1 1 0,-1-1 0,1-1 0,-1 0 0,23-6 0,-29 5 0,0 0 0,0-1 0,0 1 0,0-1 0,0-1 0,-1 1 0,1-1 0,-1 0 0,0 0 0,0 0 0,0 0 0,-1-1 0,5-6 0,4-9 0,-2 0 0,10-23 0,-5 8 0,18-50 0,-37 141 0,-6-23 0,5-20 0,1 0 0,1 0 0,0 0 0,1 0 0,-1 24 0,3 27 0,1-116 0,1 33 0,-1 0 0,-1-1 0,-1 1 0,-1 0 0,-1 1 0,0-1 0,-8-24 0,4 24 0,-18-40 0,24 56 0,0 1 0,0 0 0,0 0 0,0 0 0,0 0 0,-1 0 0,1 1 0,-1-1 0,0 0 0,1 1 0,-1-1 0,0 1 0,0-1 0,0 1 0,0 0 0,0 0 0,0 0 0,0 0 0,-1 0 0,-3-1 0,4 3 0,-1-1 0,0 1 0,1 0 0,0 0 0,-1 0 0,1 0 0,0 1 0,-1-1 0,1 1 0,0-1 0,0 1 0,0 0 0,0 0 0,0 0 0,1 0 0,-1 0 0,1 0 0,-1 0 0,1 0 0,0 1 0,0-1 0,-1 4 0,-22 56 0,19-49 0,0 1 0,1 0 0,-4 28 0,7-41 0,1 1 0,0 0 0,-1 0 0,1 0 0,0 0 0,0-1 0,0 1 0,0 0 0,0 0 0,1 0 0,-1 0 0,1 0 0,-1-1 0,1 1 0,-1 0 0,1 0 0,0-1 0,0 1 0,0-1 0,0 1 0,0-1 0,0 1 0,0-1 0,1 1 0,-1-1 0,1 0 0,-1 0 0,1 0 0,-1 0 0,4 2 0,-2-3 0,0 0 0,1 1 0,-1-2 0,0 1 0,0 0 0,0-1 0,0 1 0,0-1 0,1 0 0,-1 0 0,0 0 0,-1-1 0,1 1 0,0-1 0,0 1 0,-1-1 0,1 0 0,0 0 0,-1 0 0,0 0 0,0-1 0,0 1 0,3-5 0,5-5 0,0 0 0,-1-1 0,10-20 0,-4 0 0,19-65 0,-32 89 0,0-1 0,0 1 0,-1 0 0,0-1 0,0 1 0,-1-1 0,-2-15 0,2 25 0,0 0 0,0 0 0,0 0 0,0 0 0,0 0 0,0 0 0,0-1 0,0 1 0,0 0 0,0 0 0,0 0 0,0 0 0,0 0 0,0 0 0,0-1 0,0 1 0,0 0 0,0 0 0,-1 0 0,1 0 0,0 0 0,0 0 0,0-1 0,0 1 0,0 0 0,0 0 0,0 0 0,0 0 0,0 0 0,-1 0 0,1 0 0,0 0 0,0 0 0,0 0 0,0 0 0,0-1 0,0 1 0,-1 0 0,1 0 0,0 0 0,0 0 0,0 0 0,0 0 0,0 0 0,0 0 0,-1 0 0,1 0 0,0 0 0,0 0 0,0 0 0,0 0 0,0 1 0,0-1 0,-1 0 0,1 0 0,0 0 0,0 0 0,0 0 0,0 0 0,0 0 0,0 0 0,0 0 0,-1 0 0,1 0 0,0 1 0,0-1 0,0 0 0,0 0 0,0 0 0,-9 15 0,-6 22 0,0 41 0,12-57 0,-1 0 0,0 0 0,-2-1 0,-9 23 0,14-42 0,1 0 0,-1-1 0,1 1 0,-1 0 0,1 0 0,0-1 0,-1 1 0,1 0 0,0 0 0,-1 0 0,1 0 0,0 0 0,0 0 0,0-1 0,0 1 0,0 0 0,0 0 0,0 0 0,0 0 0,0 0 0,0 0 0,1 0 0,-1-1 0,0 1 0,1 0 0,-1 0 0,0 0 0,1 0 0,-1-1 0,1 1 0,-1 0 0,2 1 0,-1-2 0,0 0 0,0 0 0,1 0 0,-1 0 0,0-1 0,0 1 0,0 0 0,0 0 0,0-1 0,0 1 0,0 0 0,0-1 0,0 1 0,0-1 0,0 0 0,0 1 0,0-1 0,0 0 0,0 1 0,0-1 0,0 0 0,-1 0 0,1 0 0,0 0 0,-1 0 0,2-1 0,5-8 0,0-1 0,0 0 0,-1 0 0,-1 0 0,0-1 0,0 1 0,4-18 0,-3 0 0,5-58 0,-4 30 0,2-27 0,-9 82 0,0-1 0,0 1 0,0-1 0,0 1 0,0-1 0,1 1 0,-1-1 0,1 1 0,0-1 0,0 1 0,1-4 0,6 8 0,2 17 0,0 27 0,-10-40 0,0 0 0,1-1 0,0 1 0,0-1 0,0 1 0,1-1 0,0 0 0,0 1 0,0-1 0,1 0 0,-1 0 0,1-1 0,5 6 0,-8-9 0,1 0 0,0-1 0,0 1 0,0-1 0,-1 1 0,1-1 0,0 1 0,0-1 0,0 0 0,0 1 0,0-1 0,0 0 0,0 0 0,0 0 0,0 0 0,0 1 0,0-1 0,0-1 0,0 1 0,0 0 0,0 0 0,0 0 0,0 0 0,0-1 0,0 1 0,0 0 0,-1-1 0,1 1 0,0-1 0,0 1 0,0-1 0,0 0 0,-1 1 0,1-1 0,0 0 0,-1 1 0,1-1 0,0 0 0,-1 0 0,1 0 0,-1 1 0,1-1 0,0-2 0,21-47 0,-17 36 0,0 6 0,-6 18 0,-9 17 0,-65 109 0,-19 21 0,83-137 0,1-6 0,7-35 0,12-35 0,-6 48 0,-2 0 0,1 0 0,-1 0 0,0 0 0,0 0 0,-1 0 0,0 0 0,-2-15 0,2 23 0,0-1 0,0 0 0,0 1 0,-1-1 0,1 1 0,0-1 0,0 1 0,0-1 0,-1 0 0,1 1 0,0-1 0,-1 1 0,1-1 0,0 1 0,-1-1 0,1 1 0,0 0 0,-1-1 0,1 1 0,-1 0 0,1-1 0,-1 1 0,1 0 0,-1-1 0,1 1 0,-1 0 0,0 0 0,1-1 0,-1 1 0,1 0 0,-1 0 0,0 0 0,-16 12 0,-12 32 0,28-41 0,-77 160 0,30-56 0,28-51 0,19-27 0,1-28 0,1 0 0,-1 0 0,0-1 0,0 1 0,1 0 0,-1-1 0,1 1 0,-1 0 0,0-1 0,1 1 0,-1-1 0,1 1 0,0-1 0,-1 1 0,1-1 0,-1 1 0,1-1 0,0 1 0,-1-1 0,1 0 0,0 1 0,-1-1 0,1 0 0,0 0 0,0 0 0,-1 1 0,1-1 0,0 0 0,0 0 0,0 0 0,1-1 0,1 1 0,-1-1 0,0 1 0,1-1 0,-1 0 0,0 0 0,0 0 0,0 0 0,0 0 0,0-1 0,0 1 0,0-1 0,0 1 0,0-1 0,-1 0 0,1 0 0,-1 1 0,1-1 0,1-4 0,27-48 0,-21 36 0,-1 1 0,-1-1 0,0 0 0,-2-1 0,0 0 0,-1 0 0,-1 0 0,0 0 0,-2 0 0,-1-35 0,-4 52 0,-5 11 0,-6 10 0,-24 58 0,32-59 0,-2 0 0,0-1 0,-20 29 0,37-61 0,0-2 0,-1 1 0,-1-1 0,-1 0 0,0 0 0,2-18 0,-1 3 0,-1 5 0,0-1 0,-2 1 0,0-1 0,-4-47 0,2 74 0,-1 0 0,0 1 0,0-1 0,0 0 0,0 0 0,0 0 0,0 0 0,0 0 0,-1 0 0,1 0 0,0 1 0,0-1 0,-1 0 0,1 0 0,0 0 0,-1 1 0,1-1 0,-1 0 0,1 0 0,-1 1 0,1-1 0,-1 0 0,0 1 0,1-1 0,-1 0 0,0 1 0,1-1 0,-1 1 0,-1-1 0,1 1 0,0 1 0,-1-1 0,1 1 0,0 0 0,0-1 0,0 1 0,-1 0 0,1 0 0,0 0 0,0 0 0,0 0 0,0 0 0,1 0 0,-1 0 0,0 0 0,0 1 0,-31 55 0,32-56 0,-72 169 0,71-168 0,0 0 0,0 0 0,0 0 0,1 0 0,-1 0 0,1 0 0,0 0 0,-1 0 0,1 0 0,0 0 0,0 0 0,0 0 0,1 0 0,-1 0 0,0 0 0,1 0 0,-1 0 0,1 0 0,0 0 0,0 0 0,0 0 0,1 2 0,-1-3 0,1 0 0,-1-1 0,0 1 0,1-1 0,-1 1 0,0-1 0,1 0 0,-1 0 0,1 1 0,-1-1 0,0 0 0,1 0 0,-1 0 0,1 0 0,-1-1 0,0 1 0,1 0 0,-1-1 0,1 1 0,-1-1 0,0 1 0,0-1 0,1 1 0,-1-1 0,0 0 0,0 0 0,0 0 0,0 1 0,1-1 0,-1 0 0,-1-1 0,3-1 0,3-3 0,0 0 0,0-1 0,0 0 0,-1 0 0,0-1 0,0 1 0,-1-1 0,0 0 0,-1 0 0,1-1 0,2-12 0,-2 7 0,-2 0 0,1-1 0,-2 1 0,0-1 0,0 1 0,-3-20 0,2 33 0,0-1 0,0 1 0,0 0 0,0-1 0,0 1 0,-1 0 0,1-1 0,0 1 0,-1 0 0,1-1 0,-1 1 0,1 0 0,-1 0 0,0-1 0,1 1 0,-1 0 0,0 0 0,0 0 0,0 0 0,0 0 0,0 0 0,0 0 0,0 0 0,0 1 0,0-1 0,0 0 0,-1 0 0,0 0 0,-1 1 0,1 0 0,-1 0 0,1 0 0,-1 1 0,1-1 0,0 1 0,-1-1 0,1 1 0,0 0 0,-1 0 0,1 0 0,0 0 0,0 0 0,-3 2 0,-8 6 0,1 1 0,0 0 0,-18 19 0,-111 122 0,118-126 0,0 2 0,2 1 0,0 0 0,-29 59 0,50-89 0,-1 1 0,0 0 0,1 0 0,-1 0 0,0 0 0,0 0 0,0 0 0,0 0 0,0 0 0,0 0 0,0 0 0,0 0 0,0 1 0,0-1 0,0 0 0,-1 1 0,1-1 0,0 1 0,0-1 0,-1 1 0,1 0 0,0-1 0,-3 1 0,-40-10 0,-141 10 0,155 0 0,151 2 0,131-4 0,-241 0 0,0 0 0,0-1 0,0 0 0,11-5 0,-12 4 0,0 1 0,0 0 0,1 0 0,-1 1 0,14-1 0,187 4 0,-208 0 0,0-1 0,-1 1 0,1 0 0,0 0 0,-1 0 0,0 0 0,1 0 0,-1 0 0,1 1 0,-1-1 0,0 1 0,0 0 0,0-1 0,0 1 0,0 0 0,0 0 0,-1 0 0,1 1 0,-1-1 0,1 0 0,-1 1 0,0-1 0,0 0 0,0 1 0,0 0 0,0-1 0,0 4 0,-1-3 0,1 0 0,0 0 0,0-1 0,0 1 0,0 0 0,0-1 0,0 1 0,1-1 0,-1 1 0,1-1 0,0 0 0,0 0 0,0 0 0,0 0 0,0 0 0,0 0 0,0 0 0,1-1 0,-1 1 0,1-1 0,-1 1 0,1-1 0,-1 0 0,1 0 0,0 0 0,3 0 0,-2 0 0,0 0 0,1-1 0,-1 1 0,0-1 0,1 0 0,-1-1 0,0 1 0,1-1 0,-1 0 0,0 1 0,0-2 0,1 1 0,4-3 0,-6 2 0,0-1 0,-1 1 0,1-1 0,0 0 0,-1 0 0,0 0 0,0 0 0,0 0 0,0 0 0,0-1 0,0 1 0,-1-1 0,0 1 0,0-1 0,1-5 0,3-19 0,-1-1 0,-1 0 0,-2 0 0,-1-1 0,-6-46 0,2 60 0,0 0 0,-2 1 0,0 0 0,0 0 0,-2 0 0,1 1 0,-2 0 0,0 1 0,-1 0 0,-17-18 0,17 21 0,-1 0 0,0 1 0,0 0 0,-1 1 0,0 0 0,-1 1 0,0 0 0,-20-7 0,4 4 0,0 1 0,-1 1 0,-30-3 0,43 8 0,0 1 0,-1 1 0,1 0 0,0 1 0,-1 1 0,1 0 0,0 2 0,0 0 0,0 1 0,0 0 0,1 1 0,-27 13 0,43-18 0,0 0 0,-1 0 0,1 1 0,0-1 0,0 0 0,-1 0 0,1 0 0,0 1 0,-1-1 0,1 0 0,0 0 0,-1 0 0,1 0 0,-1 0 0,1 0 0,0 0 0,-1 0 0,1 0 0,0 0 0,-1 0 0,1 0 0,0 0 0,-1 0 0,1 0 0,-1 0 0,1 0 0,0-1 0,-1 1 0,1 0 0,0 0 0,0 0 0,-1-1 0,1 1 0,0 0 0,-1-1 0,-1-14 0,12-29 0,-7 35 0,4-25 0,-1 1 0,-1-1 0,-3 0 0,0-1 0,-5-44 0,3 77 0,0 0 0,0-1 0,0 1 0,-1 0 0,1 0 0,-1 0 0,0 0 0,1 0 0,-1 0 0,0 0 0,0 1 0,0-1 0,-1 0 0,1 0 0,0 1 0,-1-1 0,1 1 0,-1-1 0,1 1 0,-1-1 0,0 1 0,1 0 0,-1 0 0,0 0 0,0 0 0,0 0 0,0 0 0,0 1 0,0-1 0,0 1 0,0-1 0,0 1 0,-3 0 0,2 0 0,-1 0 0,1 0 0,-1 0 0,1 1 0,-1 0 0,1-1 0,0 1 0,-1 1 0,1-1 0,0 0 0,0 1 0,0-1 0,0 1 0,0 0 0,0 0 0,1 0 0,-1 1 0,0-1 0,-2 4 0,-102 148 0,65-80 0,42-77 0,0 1 0,0-1 0,0 1 0,0-1 0,0 1 0,0 0 0,1-1 0,-1 1 0,1-1 0,0 1 0,0 0 0,1-3 0,92-111 0,-103 133 0,2-1 0,0 1 0,0 0 0,2 0 0,0 1 0,1 0 0,1-1 0,1 1 0,-1 35 0,4-49 0,0 0 0,-1 0 0,1 0 0,0 0 0,1 0 0,-1 0 0,1-1 0,0 1 0,0 0 0,0-1 0,0 0 0,0 1 0,1-1 0,0 0 0,0 0 0,-1 0 0,2-1 0,-1 1 0,0-1 0,0 1 0,1-1 0,-1 0 0,1 0 0,0-1 0,0 1 0,0-1 0,-1 0 0,8 1 0,-3 1 0,0-1 0,1-1 0,0 0 0,-1 0 0,1 0 0,0-1 0,0-1 0,-1 1 0,1-2 0,0 1 0,-1-1 0,16-5 0,-20 5 0,-1-1 0,1 1 0,-1-1 0,0 1 0,0-1 0,0 0 0,0-1 0,0 1 0,0 0 0,-1-1 0,0 1 0,0-1 0,3-5 0,20-59 0,-13 33 0,-4 18 0,-10 28 0,1-5 0,-1 0 0,1 0 0,1 1 0,-1-1 0,1 0 0,0 8 0,1-12 0,-1-1 0,0 0 0,1 1 0,0-1 0,-1 0 0,1 0 0,0 1 0,-1-1 0,1 0 0,0 0 0,0 0 0,0 0 0,0 0 0,0 0 0,0 0 0,0 0 0,0 0 0,1 0 0,-1-1 0,0 1 0,1 0 0,-1-1 0,0 1 0,2-1 0,0 1 0,0-1 0,0 0 0,0 0 0,-1-1 0,1 1 0,0 0 0,0-1 0,-1 0 0,1 0 0,0 1 0,4-4 0,1 0 0,0 0 0,0-1 0,0-1 0,-1 1 0,0-1 0,11-11 0,1-6-195,-2-1 0,0 0 0,-1-1 0,-2-1 0,0 0 0,12-36 0,-21 46-6631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33:39.518"/>
    </inkml:context>
    <inkml:brush xml:id="br0">
      <inkml:brushProperty name="width" value="0.05" units="cm"/>
      <inkml:brushProperty name="height" value="0.05" units="cm"/>
      <inkml:brushProperty name="color" value="#FFFFFF"/>
    </inkml:brush>
  </inkml:definitions>
  <inkml:trace contextRef="#ctx0" brushRef="#br0">223 277 24575,'-3'1'0,"-1"-1"0,1 0 0,0 0 0,-1 1 0,1 0 0,0 0 0,0 0 0,-1 0 0,1 0 0,0 1 0,0-1 0,0 1 0,1 0 0,-1 0 0,0 0 0,1 0 0,-4 3 0,-1 1 0,-5-1 0,11-16 0,15-31 0,-9 26 0,5-53 0,-9 65 0,-1 0 0,1 0 0,-1 0 0,0 0 0,-1 1 0,1-1 0,-1 0 0,0 0 0,0 0 0,0 1 0,0-1 0,-1 0 0,1 1 0,-1-1 0,-2-3 0,3 6 0,-1 0 0,1 1 0,0-1 0,0 1 0,0-1 0,0 1 0,-1 0 0,1-1 0,0 1 0,0 0 0,0 0 0,-1 0 0,1 0 0,0 0 0,0 0 0,-1 0 0,1 0 0,0 1 0,0-1 0,-1 0 0,1 1 0,0-1 0,0 1 0,0-1 0,0 1 0,0 0 0,0-1 0,0 1 0,0 0 0,0 0 0,0 0 0,0 0 0,0-1 0,0 1 0,1 0 0,-1 1 0,0-1 0,0 1 0,-30 48 0,28-46 0,-5 21 0,8-25 0,0 0 0,0 0 0,0 1 0,0-1 0,0 0 0,0 0 0,0 1 0,1-1 0,-1 0 0,0 0 0,0 1 0,0-1 0,0 0 0,0 0 0,1 0 0,-1 1 0,0-1 0,0 0 0,0 0 0,1 0 0,-1 0 0,0 1 0,0-1 0,0 0 0,1 0 0,-1 0 0,0 0 0,0 0 0,1 0 0,-1 0 0,0 0 0,0 0 0,1 0 0,-1 0 0,0 0 0,0 0 0,1 0 0,-1 0 0,0 0 0,0 0 0,1 0 0,-1 0 0,1 0 0,1-1 0,0-1 0,-1 1 0,1 0 0,0 0 0,0-1 0,-1 1 0,1-1 0,0 1 0,-1-1 0,0 0 0,1 0 0,-1 0 0,0 0 0,0 0 0,0 0 0,0 0 0,0 0 0,1-4 0,2-33 0,-4 39 0,0 0 0,0 0 0,0 0 0,0-1 0,0 1 0,0 0 0,0 0 0,0 0 0,0 0 0,0-1 0,0 1 0,0 0 0,0 0 0,-1 0 0,1 0 0,0-1 0,0 1 0,0 0 0,0 0 0,0 0 0,0 0 0,0 0 0,-1-1 0,1 1 0,0 0 0,0 0 0,0 0 0,0 0 0,-1 0 0,1 0 0,0 0 0,0 0 0,0 0 0,0 0 0,-1 0 0,1 0 0,0 0 0,0-1 0,0 1 0,0 0 0,-1 1 0,1-1 0,0 0 0,0 0 0,0 0 0,-1 0 0,1 0 0,0 0 0,-14 17 0,13-16 0,-27 57 0,27-57 0,0 0 0,1 1 0,-1-1 0,0 1 0,1-1 0,0 1 0,-1-1 0,1 1 0,0 0 0,0-1 0,0 1 0,0-1 0,0 1 0,0-1 0,0 1 0,0 0 0,1-1 0,-1 1 0,1-1 0,-1 1 0,1-1 0,-1 1 0,1-1 0,0 0 0,0 1 0,0-1 0,0 0 0,0 0 0,0 1 0,0-1 0,0 0 0,0 0 0,1 0 0,-1 0 0,0 0 0,3 0 0,-3 0 0,1-1 0,0 0 0,-1 0 0,1 0 0,-1-1 0,1 1 0,0 0 0,-1-1 0,1 1 0,-1-1 0,1 1 0,-1-1 0,1 1 0,-1-1 0,1 0 0,-1 0 0,0 0 0,1 0 0,-1 0 0,0 0 0,0 0 0,0-1 0,0 1 0,0 0 0,0-1 0,1-1 0,27-45 0,-23 36 0,-4 10 0,-1 0 0,1-1 0,-1 1 0,0-1 0,0 1 0,0-1 0,0 1 0,0-1 0,-1 0 0,1 0 0,-1 1 0,0-1 0,0 0 0,0 0 0,0 1 0,0-1 0,-1 0 0,1 0 0,-1 1 0,-1-6 0,-2 13 0,1 1 0,1-1 0,-1 1 0,1-1 0,-4 12 0,1 8 0,14-35 0,-6 4 0,0 1 0,0-2 0,-1 1 0,1 0 0,-1 0 0,1-9 0,-3 14 0,1 0 0,-1 0 0,0 0 0,0 0 0,0 0 0,0 0 0,0 0 0,0-1 0,0 1 0,0 0 0,0 0 0,0 0 0,-1 0 0,1 0 0,0 0 0,-1 0 0,1 1 0,-1-1 0,1 0 0,-1 0 0,1 0 0,-1 0 0,0 0 0,1 1 0,-1-1 0,0 0 0,0 0 0,1 1 0,-1-1 0,0 1 0,0-1 0,0 1 0,0-1 0,0 1 0,0-1 0,0 1 0,0 0 0,0 0 0,0-1 0,0 1 0,0 0 0,0 0 0,0 0 0,0 0 0,0 0 0,0 0 0,0 1 0,0-1 0,0 0 0,0 0 0,0 1 0,0-1 0,0 0 0,0 1 0,-1 0 0,-4 2 0,0 0 0,1-1 0,0 1 0,-1 1 0,1-1 0,0 1 0,1 0 0,-7 6 0,6 1 0,11-9 0,13-12 0,-11 2 0,-1 0 0,1-1 0,-2 0 0,1 0 0,-1-1 0,-1 0 0,0 0 0,0 0 0,-1-1 0,0 1 0,3-18 0,-18 53 0,-13 35 0,24-58 0,-1-1 0,1 0 0,0 1 0,-1-1 0,1 1 0,0-1 0,0 1 0,0-1 0,0 1 0,0-1 0,0 1 0,0-1 0,0 1 0,1-1 0,-1 1 0,1-1 0,-1 1 0,1-1 0,-1 0 0,1 1 0,0-1 0,0 0 0,0 1 0,0-1 0,-1 0 0,2 0 0,-1 0 0,0 0 0,0 0 0,0 0 0,0 0 0,1 0 0,1 0 0,-1 0 0,0-1 0,0 0 0,-1 0 0,1 0 0,0 0 0,0-1 0,0 1 0,-1 0 0,1-1 0,0 1 0,-1-1 0,1 0 0,0 0 0,-1 1 0,1-1 0,-1 0 0,1 0 0,-1 0 0,1-1 0,-1 1 0,0 0 0,0 0 0,1-1 0,-1 1 0,0-1 0,0 1 0,-1-1 0,1 1 0,0-1 0,1-2 0,2-4 0,0 0 0,-1 0 0,0 0 0,0 0 0,1-10 0,-3 16 0,-1 0 0,1-1 0,-1 1 0,0 0 0,0 0 0,0 0 0,0 0 0,0-1 0,0 1 0,-1 0 0,1 0 0,-1 0 0,1 0 0,-1 0 0,-1-3 0,1 4 0,1 1 0,-1-1 0,0 0 0,1 1 0,-1-1 0,0 1 0,0-1 0,0 1 0,1-1 0,-1 1 0,0-1 0,0 1 0,0 0 0,0-1 0,0 1 0,0 0 0,0 0 0,0 0 0,0 0 0,0 0 0,0 0 0,0 0 0,-1 0 0,-3 2 0,-1-1 0,1 1 0,0 0 0,0 0 0,1 0 0,-1 1 0,0 0 0,1 0 0,0 0 0,-6 5 0,0 0 0,1 1 0,-1 0 0,2 1 0,-11 14 0,16-19 0,0 1 0,1-1 0,-1 1 0,1 0 0,0-1 0,1 1 0,0 0 0,0 0 0,0 1 0,1-1 0,-1 9 0,1-11 0,0 0 0,0 0 0,0 0 0,1 0 0,-1 0 0,1 0 0,0-1 0,0 1 0,1 0 0,-1 0 0,1-1 0,-1 1 0,4 5 0,-3-8 0,-1 0 0,1 0 0,0 0 0,-1 0 0,1-1 0,0 1 0,-1 0 0,1-1 0,0 1 0,0-1 0,0 1 0,-1-1 0,1 0 0,0 0 0,0 0 0,0 0 0,0 0 0,0 0 0,-1 0 0,1-1 0,0 1 0,0-1 0,0 1 0,-1-1 0,1 0 0,0 0 0,-1 0 0,1 0 0,0 0 0,2-2 0,1 0 0,0 0 0,0 0 0,-1-1 0,1 0 0,-1 0 0,0 0 0,0 0 0,0-1 0,0 0 0,-1 0 0,0 0 0,0 0 0,0 0 0,0 0 0,2-8 0,-3 3 0,1-1 0,-1 1 0,-1 0 0,0 0 0,0-1 0,-1 1 0,-2-21 0,2 30 0,0-1 0,0 0 0,0 1 0,-1-1 0,1 0 0,0 1 0,-1-1 0,1 1 0,-1-1 0,0 0 0,0 1 0,1 0 0,-1-1 0,0 1 0,0-1 0,0 1 0,-1 0 0,-1-2 0,2 2 0,0 1 0,0-1 0,0 1 0,0 0 0,0 0 0,0-1 0,0 1 0,-1 0 0,1 0 0,0 0 0,0 0 0,0 0 0,0 0 0,0 1 0,0-1 0,-1 0 0,1 0 0,0 1 0,0-1 0,-1 2 0,-2 0 0,0 0 0,0 1 0,0 0 0,0 0 0,1 0 0,0 0 0,0 0 0,-1 1 0,2-1 0,-1 1 0,-4 7 0,-14 31 0,13-30 0,1 2 0,0-1 0,1 1 0,0 0 0,1 0 0,1 1 0,0-1 0,1 1 0,0 0 0,1 0 0,1 19 0,1-32 0,-1-1 0,1 0 0,0 1 0,1-1 0,-1 0 0,0 1 0,0-1 0,1 0 0,-1 0 0,0 1 0,1-1 0,-1 0 0,1 0 0,0 0 0,-1 1 0,1-1 0,0 0 0,0 0 0,0 0 0,-1 0 0,1 0 0,0 0 0,0-1 0,1 1 0,-1 0 0,0 0 0,0-1 0,1 1 0,1-1 0,-1 0 0,0 0 0,0 0 0,0 0 0,0-1 0,0 1 0,1-1 0,-1 1 0,0-1 0,0 0 0,0 0 0,0 0 0,-1 0 0,1 0 0,2-2 0,6-5 0,0 0 0,0-1 0,-1 1 0,13-18 0,-18 19 0,0 0 0,0 0 0,-1 0 0,0 0 0,2-9 0,-4 15 0,-1-1 0,0 1 0,1 0 0,-1 0 0,0-1 0,0 1 0,0 0 0,0-1 0,0 1 0,0 0 0,0 0 0,0-1 0,-1 1 0,1 0 0,-1 0 0,0-2 0,1 2 0,-1 1 0,0-1 0,0 1 0,1-1 0,-1 1 0,0 0 0,0-1 0,0 1 0,0 0 0,1 0 0,-1-1 0,0 1 0,0 0 0,0 0 0,0 0 0,0 0 0,0 0 0,1 0 0,-1 1 0,0-1 0,0 0 0,0 0 0,0 1 0,1-1 0,-1 0 0,0 1 0,0-1 0,0 1 0,-6 3 0,0 0 0,1 0 0,-1 0 0,1 1 0,0 0 0,0 0 0,1 1 0,0-1 0,0 1 0,0 0 0,1 1 0,-1-1 0,-4 12 0,4-8 0,1-1 0,0 1 0,0 0 0,1 0 0,0 0 0,1 0 0,0 0 0,1 1 0,0 16 0,0-26 0,1 0 0,0 0 0,0 0 0,0-1 0,0 1 0,0 0 0,0 0 0,0 0 0,0 0 0,1-1 0,-1 1 0,0 0 0,0 0 0,1 0 0,-1-1 0,0 1 0,1 0 0,-1 0 0,1-1 0,-1 1 0,1 0 0,-1-1 0,1 1 0,0-1 0,-1 1 0,2 0 0,-1-1 0,0 0 0,0 0 0,0-1 0,0 1 0,0 0 0,0-1 0,0 1 0,0-1 0,0 1 0,-1-1 0,1 0 0,0 1 0,0-1 0,-1 0 0,1 1 0,0-1 0,-1 0 0,2-1 0,2-3 0,0-1 0,-1 0 0,1 0 0,-1 0 0,4-12 0,-4 3 0,0 0 0,-2 0 0,0-1 0,0 1 0,-1 0 0,-1-1 0,-1 1 0,-3-17 0,5 32 0,0 0 0,0-1 0,0 1 0,0 0 0,0 0 0,0 0 0,0-1 0,0 1 0,0 0 0,-1 0 0,1-1 0,0 1 0,0 0 0,0 0 0,0-1 0,0 1 0,0 0 0,0 0 0,-1 0 0,1 0 0,0-1 0,0 1 0,0 0 0,0 0 0,-1 0 0,1 0 0,0-1 0,0 1 0,0 0 0,-1 0 0,1 0 0,0 0 0,0 0 0,-1 0 0,1 0 0,0 0 0,0 0 0,0 0 0,-1 0 0,1 0 0,0 0 0,0 0 0,-1 0 0,1 0 0,0 0 0,0 0 0,-1 0 0,1 0 0,0 0 0,-1 0 0,-8 15 0,-2 21 0,8-25 0,2 0 0,0 1 0,0-1 0,1 1 0,0-1 0,1 1 0,3 16 0,-4-28 0,0 1 0,0-1 0,0 1 0,0-1 0,0 1 0,0-1 0,0 1 0,0-1 0,1 1 0,-1-1 0,0 0 0,0 1 0,1-1 0,-1 1 0,0-1 0,1 0 0,-1 1 0,0-1 0,1 1 0,-1-1 0,1 0 0,-1 0 0,0 1 0,1-1 0,-1 0 0,1 0 0,-1 1 0,1-1 0,-1 0 0,1 0 0,-1 0 0,1 0 0,-1 0 0,1 0 0,-1 0 0,1 0 0,-1 0 0,1 0 0,-1 0 0,1 0 0,-1 0 0,1 0 0,-1 0 0,1-1 0,-1 1 0,1 0 0,-1 0 0,0-1 0,1 1 0,-1 0 0,1 0 0,-1-1 0,1 0 0,24-26 0,-13 13 0,-12 14 0,1 0 0,-1 0 0,1 0 0,0 1 0,-1-1 0,1 0 0,-1 0 0,1 1 0,-1-1 0,1 0 0,-1 1 0,1-1 0,-1 1 0,1-1 0,-1 0 0,0 1 0,1-1 0,-1 1 0,0-1 0,1 1 0,-1 0 0,0-1 0,0 1 0,1-1 0,-1 1 0,0-1 0,0 1 0,0 0 0,0-1 0,0 1 0,0-1 0,0 1 0,0 0 0,0-1 0,0 1 0,0 0 0,0 0 0,1 30 0,-1-30 0,0 15 0,-1-5 0,1 0 0,0 0 0,1 0 0,2 14 0,-3-24 0,0 0 0,0 1 0,1-1 0,-1 0 0,0 1 0,1-1 0,-1 0 0,1 0 0,-1 0 0,1 0 0,0 1 0,-1-1 0,1 0 0,0 0 0,0 0 0,0 0 0,0 0 0,0-1 0,0 1 0,0 0 0,0 0 0,0-1 0,0 1 0,0 0 0,1-1 0,-1 0 0,0 1 0,0-1 0,1 1 0,-1-1 0,0 0 0,0 0 0,1 0 0,-1 0 0,0 0 0,1 0 0,-1 0 0,0 0 0,0-1 0,1 1 0,-1 0 0,0-1 0,2 0 0,-2 1 0,0 0 0,0 0 0,0 0 0,0 0 0,0-1 0,-1 1 0,1 0 0,0 0 0,0-1 0,0 1 0,0-1 0,-1 1 0,1-1 0,0 1 0,0-1 0,-1 1 0,1-1 0,0 0 0,-1 1 0,1-1 0,-1 0 0,1 0 0,-1 1 0,1-1 0,-1 0 0,1 0 0,-1 0 0,0 0 0,0 1 0,1-1 0,-1 0 0,0 0 0,0 0 0,0 0 0,0 0 0,0 0 0,0 0 0,0 0 0,0 1 0,0-1 0,-1 0 0,1 0 0,0 0 0,0 0 0,-1 0 0,1 0 0,-1 1 0,1-1 0,-1 0 0,1 0 0,-1 1 0,1-1 0,-1 0 0,0 1 0,1-1 0,-1 1 0,0-1 0,0 0 0,1 1 0,-1 0 0,0-1 0,-1 0 0,-3-2 0,0-1 0,0 0 0,-1 1 0,1 0 0,-1 1 0,0-1 0,-11-3 0,12 6 0,0-1 0,1 1 0,-1 0 0,0 0 0,1 1 0,-1-1 0,0 1 0,-4 1 0,8-2 0,1 0 0,-1 0 0,1 1 0,-1-1 0,1 0 0,0 0 0,-1 0 0,1 1 0,-1-1 0,1 0 0,0 0 0,-1 1 0,1-1 0,0 0 0,-1 1 0,1-1 0,0 0 0,-1 1 0,1-1 0,0 1 0,0-1 0,0 0 0,-1 1 0,1-1 0,0 1 0,0-1 0,0 1 0,0-1 0,0 1 0,0 0 0,0 0 0,1 0 0,0 1 0,-1-1 0,1 0 0,0 1 0,0-1 0,0 0 0,0 0 0,0 0 0,0 0 0,0 0 0,0 0 0,1 0 0,-1 0 0,2 1 0,10 5 0,0-1 0,0 0 0,1-1 0,0 0 0,0-2 0,0 1 0,1-1 0,23 1 0,-14-1 0,-1 0 0,27 9 0,-19-3 0,-1-3 0,2 0 0,48 2 0,-70-8 0,11 6 0,-21-5 0,0-1 0,0 0 0,1 0 0,-1 1 0,0-1 0,0 0 0,0 0 0,0 1 0,0-1 0,0 0 0,0 1 0,0-1 0,0 0 0,0 0 0,0 1 0,0-1 0,0 0 0,0 1 0,0-1 0,0 0 0,0 1 0,0-1 0,0 0 0,0 0 0,0 1 0,0-1 0,0 0 0,-1 0 0,1 1 0,0-1 0,0 0 0,0 0 0,-1 1 0,1-1 0,0 0 0,-1 0 0,-1 3 0,-1-1 0,0 0 0,1-1 0,-1 1 0,0 0 0,0-1 0,0 0 0,-1 0 0,-3 2 0,-32 7 0,25-5 0,0-1 0,-1 0 0,0-1 0,0-1 0,0 0 0,0-1 0,0-1 0,0 0 0,0-1 0,-21-3 0,16 0 0,0 0 0,-32 0 0,35 4 0,-1-2 0,1 0 0,0 0 0,-24-8 0,33 7 0,-40-15 0,46 17 0,1 0 0,-1 1 0,1-1 0,-1 0 0,1 0 0,-1 1 0,1-1 0,-1 0 0,1-1 0,0 1 0,0 0 0,-1 0 0,1 0 0,0-1 0,0 1 0,0-1 0,1 1 0,-1-1 0,0 1 0,0-1 0,1 1 0,-2-4 0,3 4 0,-1 0 0,1 0 0,0 0 0,-1 0 0,1 0 0,0 0 0,-1 0 0,1 0 0,0 0 0,0 0 0,0 0 0,0 1 0,0-1 0,0 0 0,0 1 0,0-1 0,0 1 0,0-1 0,0 1 0,1-1 0,-1 1 0,0 0 0,0 0 0,0 0 0,0-1 0,1 1 0,1 0 0,40-1 0,-36 1 0,29 0 0,-6-1 0,0 2 0,0 1 0,49 9 0,-59-7 0,-14-3 0,0-1 0,1 2 0,-1-1 0,0 1 0,-1 0 0,1 0 0,0 0 0,0 1 0,-1 0 0,0 0 0,9 7 0,-14-10 0,-1 1 0,0 0 0,1-1 0,-1 1 0,0-1 0,0 1 0,1-1 0,-1 1 0,0-1 0,0 0 0,0 1 0,1-1 0,-1 0 0,0 0 0,0 0 0,0 1 0,0-1 0,0 0 0,0 0 0,0 0 0,0 0 0,-1-1 0,-27 3 0,-14-4 0,-53-10 0,61 7 0,78 33 0,-45-24 0,-11-2 0,-14-3 0,-44-14 0,83 12 0,0 0 0,0-1 0,0 0 0,-1-1 0,0 0 0,15-9 0,-6 4 0,-11 5 0,-1 0 0,1-1 0,-1 0 0,0 0 0,-1-1 0,0 0 0,0 0 0,0-1 0,-1 1 0,0-2 0,0 1 0,-1-1 0,0 0 0,0 0 0,-1 0 0,-1 0 0,0-1 0,0 0 0,0 1 0,-1-1 0,-1 0 0,1-14 0,-2 23 0,0-1 0,0 1 0,0 0 0,0-1 0,0 1 0,0 0 0,-1-1 0,1 1 0,0 0 0,-1 0 0,1-1 0,-1 1 0,1 0 0,-1 0 0,0 0 0,0 0 0,1 0 0,-1 0 0,0 0 0,-1-2 0,1 3 0,0 0 0,0 0 0,0-1 0,0 1 0,0 0 0,0 0 0,0 0 0,0 0 0,0 0 0,0 0 0,0 0 0,0 0 0,0 1 0,0-1 0,1 0 0,-1 0 0,0 1 0,0-1 0,0 1 0,0-1 0,0 1 0,-4 2 0,0 0 0,1 1 0,0 0 0,0-1 0,0 1 0,0 1 0,0-1 0,-2 5 0,-1 2 0,1 0 0,0 1 0,1 0 0,-7 22 0,11-32 0,1 1 0,-1-1 0,0 1 0,1-1 0,-1 1 0,1 0 0,0-1 0,0 1 0,0 0 0,0 0 0,0-1 0,1 1 0,-1 0 0,1-1 0,0 1 0,0-1 0,0 1 0,0-1 0,0 1 0,0-1 0,1 0 0,-1 0 0,1 1 0,-1-1 0,1 0 0,0 0 0,0 0 0,0-1 0,0 1 0,3 1 0,-3-1 0,1-1 0,-1 1 0,1-1 0,-1 0 0,1 0 0,0 0 0,-1 0 0,1 0 0,0-1 0,0 1 0,0-1 0,-1 0 0,1 0 0,0 0 0,0 0 0,0 0 0,0-1 0,-1 1 0,1-1 0,0 0 0,4-1 0,-4 0 0,0 0 0,0-1 0,-1 1 0,1-1 0,0 1 0,-1-1 0,0 0 0,1 0 0,-1 0 0,0 0 0,0-1 0,-1 1 0,1 0 0,1-5 0,1-8 0,1 0 0,-2 0 0,0-1 0,-1 1 0,-1-33 0,-1 40 0,0 1 0,-1 0 0,0-1 0,0 1 0,-1 0 0,0 0 0,-6-14 0,7 20 0,0 0 0,-1 0 0,1 0 0,0 0 0,0 1 0,-1-1 0,1 0 0,-1 1 0,0-1 0,1 1 0,-1 0 0,0-1 0,0 1 0,0 0 0,0 0 0,0 0 0,0 0 0,0 1 0,0-1 0,0 0 0,-1 1 0,1 0 0,0-1 0,0 1 0,0 0 0,-1 0 0,1 0 0,0 0 0,0 1 0,-1-1 0,1 1 0,0-1 0,0 1 0,-4 2 0,2-1 0,0 0 0,0 1 0,0 0 0,1 0 0,-1 0 0,1 0 0,-1 0 0,1 1 0,0-1 0,1 1 0,-1 0 0,1 0 0,0 0 0,-1 0 0,2 1 0,-1-1 0,-2 8 0,4-10 0,-1-1 0,0 1 0,0 0 0,1 0 0,-1 0 0,1 0 0,0 0 0,-1 0 0,1 0 0,0 0 0,0 0 0,0 1 0,1-1 0,-1 0 0,0 0 0,1 0 0,0 0 0,-1 0 0,1-1 0,0 1 0,0 0 0,0 0 0,0 0 0,0-1 0,0 1 0,1 0 0,-1-1 0,0 1 0,1-1 0,-1 0 0,1 1 0,0-1 0,-1 0 0,1 0 0,0 0 0,0 0 0,0 0 0,0-1 0,0 1 0,3 0 0,-3 0 0,0-1 0,-1 0 0,1 0 0,0 0 0,0 0 0,0 0 0,0 0 0,0 0 0,0-1 0,0 1 0,0-1 0,-1 1 0,1-1 0,0 0 0,0 1 0,-1-1 0,1 0 0,0 0 0,-1 0 0,1-1 0,-1 1 0,2-2 0,0 0 0,-1-1 0,1 1 0,-1-1 0,0 0 0,0 0 0,0 0 0,-1 0 0,1 0 0,0-6 0,2-8 0,-2 0 0,0 0 0,-2-28 0,1 22 0,0-26 0,-1 47 0,0 0 0,-1 1 0,1-1 0,-1 0 0,1 1 0,-1-1 0,0 1 0,0-1 0,0 1 0,0-1 0,0 1 0,0 0 0,-3-4 0,3 5 0,0 1 0,0-1 0,0 1 0,1-1 0,-1 1 0,0 0 0,0-1 0,0 1 0,0 0 0,0 0 0,0-1 0,0 1 0,0 0 0,0 0 0,0 0 0,0 0 0,0 0 0,0 0 0,0 1 0,0-1 0,1 0 0,-1 0 0,0 1 0,0-1 0,0 0 0,0 1 0,0-1 0,0 1 0,1-1 0,-1 1 0,0 0 0,0-1 0,1 1 0,-1 0 0,0-1 0,1 1 0,-1 0 0,1 0 0,-1 0 0,1-1 0,-1 1 0,1 0 0,0 0 0,-1 2 0,-18 41 0,16-31 0,2-8 0,0 1 0,0-1 0,-1 0 0,0 1 0,0-1 0,-4 6 0,0-58 0,7 16 0,0 21 0,0-1 0,-1 1 0,-1-1 0,1 1 0,-4-15 0,4 25 0,0 0 0,0-1 0,0 1 0,0 0 0,0 0 0,0 0 0,0 0 0,0-1 0,0 1 0,0 0 0,0 0 0,0 0 0,0-1 0,0 1 0,0 0 0,0 0 0,0 0 0,0 0 0,0-1 0,0 1 0,0 0 0,0 0 0,0 0 0,0 0 0,-1-1 0,1 1 0,0 0 0,0 0 0,0 0 0,0 0 0,0 0 0,0 0 0,-1-1 0,1 1 0,0 0 0,0 0 0,0 0 0,0 0 0,-1 0 0,1 0 0,0 0 0,0 0 0,0 0 0,0 0 0,-1 0 0,1 0 0,0 0 0,0 0 0,0 0 0,-1 0 0,1 0 0,0 0 0,0 0 0,0 0 0,0 0 0,-1 0 0,1 0 0,0 0 0,-5 15 0,1 20 0,2-8 0,1-15 0,0-1 0,1 0 0,0 0 0,0 1 0,2-1 0,4 21 0,-6-31 0,1 1 0,0-1 0,-1 1 0,1-1 0,0 1 0,0-1 0,0 0 0,0 1 0,0-1 0,1 0 0,-1 0 0,0 0 0,1 0 0,-1 0 0,0 0 0,1 0 0,-1 0 0,1-1 0,0 1 0,-1 0 0,1-1 0,-1 1 0,1-1 0,0 0 0,-1 0 0,1 0 0,0 1 0,-1-1 0,3-1 0,5 0 0,0-1 0,0 1 0,-1-2 0,14-5 0,9-1 0,-30 9 0,-1 0 0,1 1 0,0-1 0,-1 0 0,1 1 0,-1-1 0,1 1 0,0-1 0,-1 1 0,1-1 0,-1 1 0,0-1 0,1 1 0,-1 0 0,1-1 0,-1 1 0,0 0 0,1-1 0,-1 1 0,0 0 0,0-1 0,1 1 0,-1 0 0,0-1 0,0 1 0,0 0 0,0 0 0,0-1 0,0 3 0,2 32 0,-2-21 0,3 12 0,8 44 0,-10-68 0,-1 1 0,1 0 0,0-1 0,0 1 0,0-1 0,0 1 0,0-1 0,1 0 0,-1 0 0,1 1 0,-1-1 0,1 0 0,0 0 0,0 0 0,0-1 0,0 1 0,0 0 0,0-1 0,1 1 0,3 1 0,-4-3 0,-1 0 0,1 1 0,-1-1 0,1 0 0,0 0 0,-1 0 0,1-1 0,-1 1 0,1 0 0,0-1 0,-1 1 0,1-1 0,-1 1 0,1-1 0,-1 0 0,0 1 0,1-1 0,-1 0 0,0 0 0,1 0 0,-1 0 0,0 0 0,0 0 0,0-1 0,0 1 0,0 0 0,0-1 0,0 1 0,0 0 0,-1-1 0,1 1 0,0-1 0,-1 1 0,1-1 0,-1 1 0,0-1 0,0 0 0,1-1 0,1-8 0,0 0 0,0-1 0,0-21 0,-4 6 0,2 47 0,0-18 0,0 0 0,1-1 0,-1 1 0,0 0 0,1 0 0,-1-1 0,1 1 0,-1-1 0,1 1 0,0-1 0,0 1 0,0-1 0,2 3 0,-3-3 0,1-1 0,-1 1 0,1-1 0,-1 0 0,1 1 0,0-1 0,-1 0 0,1 1 0,-1-1 0,1 0 0,0 0 0,-1 0 0,1 1 0,0-1 0,-1 0 0,1 0 0,0 0 0,-1 0 0,1 0 0,0 0 0,0 0 0,-1-1 0,2 1 0,0-1 0,-1 0 0,1 0 0,0 0 0,-1 0 0,1 0 0,0-1 0,-1 1 0,0-1 0,1 1 0,-1-1 0,0 1 0,0-1 0,0 0 0,0 1 0,0-1 0,0 0 0,0 0 0,-1 0 0,1 0 0,-1 0 0,1 0 0,-1-2 0,1-1 0,0 0 0,-1 0 0,0 0 0,0-1 0,0 1 0,0 0 0,-1 0 0,0 0 0,0 0 0,0 0 0,-1 0 0,-4-9 0,5 12 0,0 0 0,-1 1 0,1-1 0,-1 1 0,1-1 0,-1 1 0,1 0 0,-1 0 0,0-1 0,1 1 0,-1 0 0,0 1 0,0-1 0,0 0 0,0 0 0,0 1 0,0 0 0,0-1 0,0 1 0,0 0 0,0 0 0,0 0 0,0 0 0,0 0 0,0 0 0,0 0 0,0 1 0,0-1 0,0 1 0,0 0 0,0 0 0,0-1 0,0 1 0,0 0 0,-2 2 0,1-1 0,1 1 0,-1-1 0,1 1 0,-1 0 0,1-1 0,0 1 0,0 0 0,0 0 0,1 0 0,-1 0 0,1 1 0,-1-1 0,1 0 0,0 1 0,0-1 0,1 1 0,-1-1 0,1 1 0,0-1 0,0 1 0,0-1 0,0 1 0,0-1 0,1 1 0,0-1 0,-1 1 0,2-1 0,-1 1 0,0-1 0,0 0 0,4 6 0,-4-8 0,-1-1 0,1 1 0,-1 0 0,1-1 0,-1 1 0,1-1 0,-1 1 0,1-1 0,0 0 0,-1 1 0,1-1 0,0 1 0,-1-1 0,1 0 0,0 0 0,0 1 0,-1-1 0,1 0 0,0 0 0,0 0 0,-1 0 0,1 0 0,0 0 0,0 0 0,-1 0 0,1 0 0,0 0 0,0 0 0,-1-1 0,1 1 0,0 0 0,0-1 0,1 0 0,-1-1 0,0 1 0,1 0 0,-1-1 0,0 0 0,0 1 0,0-1 0,0 0 0,0 0 0,-1 1 0,1-1 0,0-2 0,9-53 0,-10 45 0,0-43 0,0 53 0,0 1 0,0-1 0,0 1 0,0-1 0,-1 0 0,1 1 0,0-1 0,-1 1 0,1-1 0,-1 1 0,1-1 0,-1 1 0,0-1 0,0 1 0,0 0 0,1-1 0,-1 1 0,-1 0 0,1 0 0,0 0 0,0 0 0,0 0 0,0 0 0,-1 0 0,-1-1 0,1 2 0,1 0 0,-1 0 0,0 0 0,1 1 0,-1-1 0,1 0 0,-1 1 0,1 0 0,-1-1 0,1 1 0,-1 0 0,1 0 0,-1-1 0,1 1 0,0 0 0,-1 0 0,1 1 0,0-1 0,0 0 0,0 0 0,0 1 0,0-1 0,0 0 0,0 1 0,1-1 0,-1 1 0,0 2 0,-20 50 0,17-42 0,2-5 0,0 0 0,0 1 0,0-1 0,1 0 0,0 1 0,0-1 0,1 1 0,0-1 0,0 1 0,2 10 0,-1-16 0,0 0 0,-1 1 0,1-1 0,0 0 0,0 0 0,0 0 0,1 0 0,-1 0 0,1 0 0,-1 0 0,1 0 0,-1 0 0,1-1 0,0 1 0,0 0 0,0-1 0,0 0 0,0 1 0,0-1 0,0 0 0,1 0 0,-1 0 0,0-1 0,0 1 0,1 0 0,-1-1 0,1 1 0,-1-1 0,1 0 0,-1 0 0,0 0 0,1 0 0,-1-1 0,4 0 0,-2 1 0,-1 0 0,1-1 0,0 0 0,-1 0 0,1 0 0,-1 0 0,1 0 0,-1-1 0,0 0 0,0 0 0,1 0 0,-1 0 0,0 0 0,-1 0 0,1-1 0,0 1 0,-1-1 0,1 0 0,-1 0 0,3-4 0,-4 4 0,0 1 0,0 0 0,-1 0 0,1-1 0,-1 1 0,1 0 0,-1-1 0,0 1 0,0 0 0,0-1 0,0 1 0,0-1 0,0 1 0,-1 0 0,1-1 0,-1 1 0,0 0 0,0 0 0,0-1 0,0 1 0,0 0 0,0 0 0,0 0 0,-1 0 0,1 0 0,-1 1 0,1-1 0,-1 0 0,0 1 0,0-1 0,0 1 0,0-1 0,-2 0 0,2 0 0,0 1 0,0-1 0,0 1 0,-1 0 0,1-1 0,0 1 0,-1 0 0,1 0 0,-1 1 0,1-1 0,-1 0 0,1 1 0,-1 0 0,1 0 0,-1-1 0,0 1 0,1 1 0,-1-1 0,1 0 0,-1 1 0,0-1 0,-2 2 0,2 0 0,0-1 0,-1 1 0,1 0 0,0 1 0,0-1 0,0 0 0,1 1 0,-1 0 0,1-1 0,-1 1 0,1 0 0,0 0 0,0 1 0,-2 2 0,2-2 0,0 1 0,-1-1 0,2 1 0,-1-1 0,0 1 0,1-1 0,0 1 0,0 0 0,1 0 0,-1 0 0,1-1 0,0 1 0,0 0 0,1 0 0,-1 0 0,1 0 0,0-1 0,0 1 0,1 0 0,-1-1 0,1 1 0,0-1 0,0 0 0,3 5 0,-4-8 0,1 0 0,-1 1 0,0-1 0,0 0 0,0 0 0,1 0 0,-1 0 0,1 0 0,-1 0 0,1 0 0,-1-1 0,1 1 0,-1 0 0,1-1 0,-1 1 0,1-1 0,0 0 0,-1 1 0,1-1 0,0 0 0,0 0 0,-1 0 0,1 0 0,0-1 0,-1 1 0,1 0 0,0-1 0,-1 1 0,1-1 0,-1 1 0,1-1 0,-1 0 0,1 0 0,-1 0 0,1 0 0,-1 0 0,0 0 0,1 0 0,-1 0 0,0 0 0,0-1 0,2-2 0,1 0 0,-1-1 0,0 1 0,0-1 0,0 0 0,-1 0 0,1 0 0,-1-1 0,0 1 0,-1 0 0,1-1 0,0-9 0,-6-27 0,4 42 0,0 0 0,0 0 0,0 0 0,0-1 0,0 1 0,0 0 0,0 0 0,0 0 0,0 0 0,0 0 0,0 0 0,0-1 0,0 1 0,0 0 0,0 0 0,0 0 0,0 0 0,0 0 0,-1 0 0,1-1 0,0 1 0,0 0 0,0 0 0,0 0 0,0 0 0,0 0 0,0 0 0,0 0 0,0 0 0,-1 0 0,1 0 0,0 0 0,0-1 0,0 1 0,0 0 0,0 0 0,0 0 0,-1 0 0,1 0 0,0 0 0,0 0 0,0 0 0,0 0 0,0 0 0,-1 0 0,1 0 0,0 0 0,0 0 0,0 0 0,0 0 0,0 1 0,0-1 0,-1 0 0,1 0 0,0 0 0,0 0 0,0 0 0,0 0 0,0 0 0,0 0 0,0 0 0,0 0 0,-1 1 0,-5 22 0,5-22 0,-5 48 0,6-47 0,-1 1 0,1 0 0,0 0 0,0-1 0,1 1 0,-1 0 0,1 0 0,-1-1 0,1 1 0,0 0 0,0-1 0,0 1 0,0 0 0,3 3 0,-3-6 0,0 1 0,0-1 0,0 0 0,0 1 0,0-1 0,0 0 0,0 0 0,0 0 0,0 0 0,0 0 0,0 0 0,0 0 0,0 0 0,0-1 0,1 1 0,-1 0 0,0-1 0,0 1 0,0-1 0,0 1 0,-1-1 0,1 1 0,0-1 0,0 0 0,0 1 0,0-1 0,-1 0 0,1 0 0,0 1 0,0-1 0,-1 0 0,2-2 0,22-30 0,-24 32 0,1 1 0,0-1 0,-1 0 0,1 0 0,-1 0 0,0 0 0,1 0 0,-1-1 0,0 1 0,0 0 0,1 0 0,-1 0 0,0 0 0,0 0 0,0 0 0,0 0 0,-1 0 0,1 0 0,0 0 0,0-1 0,-1 1 0,1 0 0,0 0 0,-1 0 0,1 0 0,-1 0 0,0 1 0,1-1 0,-1 0 0,0 0 0,1 0 0,-1 0 0,0 1 0,0-1 0,0 0 0,0 1 0,-1-2 0,1 2 0,-1 0 0,1 0 0,0 0 0,0 0 0,-1 0 0,1 0 0,0 0 0,0 1 0,0-1 0,0 0 0,-1 1 0,1-1 0,0 1 0,0-1 0,0 1 0,0 0 0,0-1 0,0 1 0,0 0 0,0 0 0,0 0 0,1-1 0,-1 1 0,0 0 0,0 0 0,1 0 0,-1 0 0,1 1 0,-1-1 0,1 0 0,-1 0 0,1 0 0,0 0 0,-1 3 0,-5 41 0,5-43 0,1-1 0,0 0 0,0 1 0,0-1 0,0 0 0,0 1 0,0-1 0,0 0 0,0 0 0,1 1 0,-1-1 0,0 0 0,1 1 0,-1-1 0,1 0 0,-1 0 0,1 0 0,0 0 0,0 1 0,-1-1 0,1 0 0,0 0 0,0 0 0,0-1 0,0 1 0,0 0 0,0 0 0,0 0 0,1-1 0,1 2 0,-2-3 0,1 1 0,-1-1 0,0 1 0,1-1 0,-1 1 0,0-1 0,0 0 0,0 0 0,0 0 0,0 0 0,0 0 0,0 0 0,0 0 0,0 0 0,0 0 0,0 0 0,-1 0 0,1-1 0,0 1 0,-1 0 0,1 0 0,-1-1 0,1 1 0,-1-2 0,11-34 0,-10-7 0,-1 43 0,-1 0 0,1 0 0,0 0 0,0-1 0,-1 1 0,1 0 0,0 0 0,-1 0 0,1 0 0,-1 0 0,0 0 0,1 0 0,-1 0 0,0 0 0,0 1 0,1-1 0,-1 0 0,0 0 0,0 1 0,0-1 0,0 0 0,0 1 0,0-1 0,0 1 0,0-1 0,0 1 0,0 0 0,0-1 0,0 1 0,0 0 0,-1 0 0,1 0 0,0 0 0,-2 0 0,3 0 0,1 0 0,-1 0 0,0 0 0,0 0 0,0 0 0,0 0 0,0 0 0,1 0 0,-1 0 0,0 0 0,0 0 0,0 0 0,0 0 0,0 0 0,1 0 0,-1 0 0,0 0 0,0 0 0,0 0 0,0 0 0,0 0 0,0 0 0,0 1 0,1-1 0,-1 0 0,0 0 0,0 0 0,0 0 0,0 0 0,0 0 0,0 0 0,0 1 0,0-1 0,0 0 0,0 0 0,0 0 0,0 0 0,0 0 0,0 1 0,0-1 0,0 0 0,0 0 0,0 0 0,0 0 0,0 0 0,0 1 0,0-1 0,0 0 0,0 0 0,0 0 0,0 0 0,0 0 0,0 0 0,0 1 0,0-1 0,0 0 0,0 0 0,-1 0 0,2 0 0,0 0 0,0 0 0,-1 0 0,1 0 0,0 0 0,0 0 0,-1 0 0,1 0 0,0 0 0,0-1 0,-1 1 0,1 0 0,0-1 0,-1 1 0,1 0 0,0-1 0,-1 1 0,1-1 0,-1 1 0,1-1 0,-1 1 0,1-1 0,-1 1 0,1-1 0,-1 0 0,1 1 0,-1-1 0,0 0 0,1 1 0,-1-2 0,2-1 0,-1 1 0,0-1 0,0 0 0,0 0 0,0 0 0,-1 0 0,1 0 0,-1 0 0,0 0 0,0 0 0,0 0 0,0 0 0,0 0 0,0 0 0,-1 0 0,0 0 0,0 0 0,1 1 0,-2-1 0,1 0 0,0 0 0,0 1 0,-1-1 0,0 0 0,1 1 0,-1 0 0,0-1 0,0 1 0,-3-2 0,3 3 0,1-1 0,-1 1 0,0 0 0,0 0 0,0 1 0,0-1 0,0 0 0,0 1 0,0-1 0,0 1 0,-1 0 0,1-1 0,0 1 0,0 0 0,0 1 0,0-1 0,0 0 0,-1 0 0,1 1 0,0-1 0,0 1 0,0 0 0,0 0 0,0 0 0,0 0 0,0 0 0,1 0 0,-1 0 0,0 0 0,1 1 0,-1-1 0,0 1 0,1-1 0,0 1 0,-1 0 0,1-1 0,0 1 0,0 0 0,0 0 0,-1 3 0,-3 4 0,0 0 0,1 1 0,1-1 0,-4 14 0,6 11 0,1-33 0,0 0 0,0 0 0,1 0 0,-1 0 0,0 0 0,1 0 0,-1-1 0,1 1 0,0 0 0,-1 0 0,1 0 0,0 0 0,-1-1 0,1 1 0,0 0 0,0-1 0,-1 1 0,1-1 0,0 1 0,0-1 0,0 1 0,0-1 0,0 1 0,0-1 0,1 1 0,-1-1 0,0 0 0,0 0 0,0 0 0,0 0 0,0 0 0,0 0 0,0 0 0,-1 0 0,1 0 0,0 0 0,0 0 0,0-1 0,0 1 0,0 0 0,0-1 0,0 1 0,-1 0 0,1-1 0,0 1 0,0-1 0,-1 1 0,1-1 0,0 0 0,-1 1 0,2-2 0,10-27 0,-10-31 0,-5 44-1365,-1 4-5461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33:52.628"/>
    </inkml:context>
    <inkml:brush xml:id="br0">
      <inkml:brushProperty name="width" value="0.05" units="cm"/>
      <inkml:brushProperty name="height" value="0.05" units="cm"/>
      <inkml:brushProperty name="color" value="#FFFFFF"/>
    </inkml:brush>
  </inkml:definitions>
  <inkml:trace contextRef="#ctx0" brushRef="#br0">144 91 24575,'-2'6'0,"1"0"0,-1-1 0,0 1 0,0 0 0,0 0 0,-1-1 0,0 1 0,0-1 0,-1 0 0,1 0 0,-1 0 0,0 0 0,-6 4 0,3-2 0,1 0 0,1 1 0,-1-1 0,-7 16 0,12-21 0,0 0 0,0 0 0,1-1 0,-1 1 0,1 0 0,-1 0 0,1 0 0,0 0 0,0 1 0,0-1 0,0 0 0,0 0 0,0 0 0,0 0 0,1 0 0,-1 0 0,1 0 0,-1 0 0,2 2 0,-1-3 0,-1-1 0,0 0 0,1 1 0,-1-1 0,0 0 0,1 1 0,-1-1 0,0 0 0,1 0 0,-1 1 0,1-1 0,-1 0 0,0 0 0,1 0 0,-1 0 0,1 0 0,-1 0 0,1 1 0,-1-1 0,1 0 0,-1 0 0,0 0 0,1 0 0,-1 0 0,1-1 0,-1 1 0,1 0 0,-1 0 0,1 0 0,18-19 0,-13 10 0,-1 0 0,-1 0 0,1-1 0,-1 0 0,4-18 0,-6 22 0,-1 0 0,0 0 0,0 0 0,-1 0 0,1 0 0,-1 0 0,-1 1 0,1-1 0,-1 0 0,0 0 0,-4-11 0,5 16 0,0 1 0,0-1 0,0 0 0,-1 0 0,1 0 0,0 1 0,-1-1 0,1 0 0,-1 0 0,1 1 0,-1-1 0,1 0 0,-1 1 0,0-1 0,1 1 0,-1-1 0,0 1 0,1-1 0,-1 1 0,0-1 0,0 1 0,1-1 0,-1 1 0,0 0 0,0 0 0,0-1 0,1 1 0,-1 0 0,-1 0 0,0 0 0,1 1 0,-1 0 0,1-1 0,-1 1 0,1 0 0,-1 0 0,1 0 0,0-1 0,0 1 0,-1 1 0,1-1 0,0 0 0,0 0 0,-1 2 0,-2 3 0,0-1 0,0 1 0,1 0 0,0 0 0,0 0 0,-3 12 0,6-17 0,-1 1 0,1-1 0,-1 1 0,1-1 0,0 1 0,-1 0 0,1-1 0,0 1 0,0-1 0,0 1 0,1-1 0,-1 1 0,0 0 0,1-1 0,-1 1 0,1 1 0,1-3 0,-1-1 0,0 0 0,0 0 0,0 0 0,0 0 0,0 0 0,0 0 0,0 0 0,0 0 0,0 0 0,-1 0 0,1 0 0,0 0 0,-1-1 0,1 1 0,-1 0 0,1-1 0,0-2 0,0 2 0,3-6 0,0-1 0,0 0 0,-1 0 0,0 0 0,0-1 0,-1 1 0,-1-1 0,2-10 0,-4 19 0,1 0 0,0 0 0,0 0 0,-1 1 0,1-1 0,-1 0 0,1 0 0,-1 0 0,1 1 0,-1-1 0,1 0 0,-1 0 0,0 1 0,1-1 0,-1 0 0,0 1 0,0-1 0,0 1 0,1-1 0,-1 1 0,0 0 0,0-1 0,0 1 0,0 0 0,0-1 0,0 1 0,0 0 0,1 0 0,-1 0 0,0 0 0,0 0 0,0 0 0,0 0 0,0 0 0,0 0 0,0 0 0,0 1 0,0-1 0,0 0 0,0 1 0,1-1 0,-1 1 0,0-1 0,0 1 0,-1 0 0,-1 1 0,-1 0 0,1 0 0,0 0 0,-1 0 0,1 1 0,0-1 0,0 1 0,1 0 0,-1 0 0,-2 3 0,4-4 0,0 0 0,0 0 0,0 0 0,0 0 0,0 0 0,1 0 0,-1 0 0,1 1 0,-1-1 0,1 0 0,0 0 0,0 0 0,0 1 0,0-1 0,0 0 0,1 0 0,-1 1 0,0-1 0,1 0 0,0 0 0,0 0 0,-1 0 0,3 3 0,-2-4 0,-1 0 0,1-1 0,-1 1 0,1-1 0,0 1 0,-1-1 0,1 1 0,0-1 0,-1 1 0,1-1 0,0 0 0,0 1 0,0-1 0,-1 0 0,1 0 0,0 1 0,0-1 0,0 0 0,0 0 0,-1 0 0,1 0 0,0 0 0,1-1 0,0 1 0,0-1 0,1 0 0,-1 0 0,0 0 0,0 0 0,0 0 0,0 0 0,-1 0 0,1-1 0,0 1 0,0-1 0,2-3 0,0 0 0,0 0 0,0-1 0,-1 0 0,0 0 0,0 0 0,0 0 0,-1-1 0,0 1 0,0-1 0,-1 1 0,1-1 0,-1 0 0,-1 1 0,0-14 0,-8 33 0,-1 15 0,8-26 0,1 0 0,0 0 0,0 0 0,0 0 0,1 0 0,-1 0 0,0 0 0,1 0 0,-1 0 0,1 0 0,-1 0 0,1 0 0,0 0 0,0-1 0,0 1 0,0 0 0,2 1 0,-2-2 0,0 0 0,0-1 0,0 1 0,0 0 0,0-1 0,0 1 0,0-1 0,0 0 0,0 1 0,0-1 0,1 0 0,-1 0 0,0 0 0,0 0 0,0 0 0,1 0 0,-1 0 0,0 0 0,0 0 0,0 0 0,2-1 0,1 0 0,0-1 0,0 0 0,1 0 0,-1 0 0,-1-1 0,1 1 0,0-1 0,-1 0 0,1 0 0,-1 0 0,0 0 0,0-1 0,4-4 0,-12 11 0,3-1 0,21-2 0,-12 1 0,-1 0 0,1 1 0,0 0 0,0 0 0,0 0 0,-1 1 0,0 0 0,1 0 0,-1 1 0,0-1 0,0 1 0,8 8 0,34 19 0,-29-20 0,-1 0 0,26 20 0,-4-2 0,-102-25 0,-134-5 0,206-1 0,1 0 0,-1 0 0,1-1 0,-1-1 0,18-8 0,-17 8 0,-8 2 0,1 0 0,-1 1 0,1-1 0,0 1 0,0 0 0,0-1 0,0 2 0,0-1 0,0 0 0,6 1 0,-9 0 0,0 1 0,1 0 0,-1 0 0,0-1 0,0 1 0,0 0 0,0 0 0,0 0 0,0 0 0,0 1 0,0-1 0,0 0 0,0 0 0,0 1 0,-1-1 0,1 0 0,0 1 0,-1-1 0,1 0 0,-1 1 0,0-1 0,1 1 0,-1-1 0,0 1 0,0-1 0,0 1 0,0-1 0,0 1 0,-1 2 0,1 0 0,0 1 0,-1-1 0,1 0 0,-1 1 0,0-1 0,0 0 0,0 1 0,-1-1 0,0 0 0,0 0 0,-2 5 0,-9 17 0,13-25 0,0 0 0,0-1 0,0 1 0,0 0 0,-1 0 0,1-1 0,0 1 0,0 0 0,1-1 0,-1 1 0,0 0 0,0 0 0,0-1 0,0 1 0,0 0 0,1-1 0,-1 1 0,0 0 0,1-1 0,-1 1 0,0-1 0,1 1 0,-1 0 0,1-1 0,-1 1 0,1-1 0,-1 1 0,1-1 0,0 0 0,-1 1 0,1-1 0,-1 1 0,2-1 0,31 12 0,-30-11 0,1 0 0,0 0 0,-1 0 0,1 1 0,0-1 0,-1 1 0,0 0 0,6 4 0,-8-5 0,0-1 0,0 1 0,0 0 0,0 0 0,-1 0 0,1 0 0,0 0 0,-1 0 0,1 0 0,0 0 0,-1 0 0,1 0 0,-1 0 0,0 0 0,1 0 0,-1 0 0,0 1 0,0-1 0,0 0 0,1 0 0,-1 0 0,0 0 0,-1 1 0,1-1 0,0 0 0,0 0 0,-1 2 0,0-2 0,-1 1 0,1-1 0,0 0 0,-1 0 0,1 1 0,-1-1 0,1-1 0,-1 1 0,0 0 0,1 0 0,-1 0 0,0-1 0,0 1 0,0-1 0,-2 1 0,-12 1 0,-1-1 0,1 0 0,-17-2 0,27 1 0,-40-1 0,20 2 0,1-2 0,0-1 0,-38-7 0,10-1 0,50 10 0,0-1 0,0 1 0,1 0 0,-1 0 0,0 0 0,0 0 0,0 0 0,0 1 0,1-1 0,-1 1 0,0 0 0,0 0 0,1 0 0,-1 0 0,-4 3 0,7-3 0,0 0 0,0-1 0,0 1 0,0 0 0,0 0 0,0 0 0,0-1 0,0 1 0,0 0 0,0 0 0,0 0 0,1-1 0,-1 1 0,0 0 0,1 0 0,-1-1 0,0 1 0,1 0 0,-1-1 0,1 1 0,-1 0 0,1-1 0,-1 1 0,1-1 0,0 1 0,0 0 0,18 15 0,-3-9 0,0-2 0,0 0 0,1 0 0,0-2 0,0 0 0,-1-1 0,2-1 0,-1 0 0,0-1 0,24-4 0,64 5 0,-7 17 0,-219-18 0,-34-1 0,143-1 0,0 1 0,0-1 0,0-1 0,0 0 0,1-1 0,0 0 0,-18-10 0,27 13 0,-1 0 0,1 0 0,0-1 0,0 1 0,0-1 0,0 0 0,0 1 0,1-1 0,-1 0 0,0 0 0,1 0 0,-1 0 0,1 0 0,0-1 0,0 1 0,-1 0 0,2-1 0,-1 1 0,0-1 0,0 1 0,1-1 0,-1 1 0,1-1 0,0 1 0,0-1 0,0 1 0,0-1 0,0 1 0,1-1 0,-1 0 0,1 1 0,0 0 0,-1-1 0,1 1 0,0-1 0,0 1 0,1 0 0,-1 0 0,0-1 0,1 1 0,2-3 0,11-15 0,-10 13 0,1-1 0,-1 1 0,0-1 0,-1 0 0,0 0 0,0 0 0,0-1 0,-1 0 0,2-12 0,-4 25 0,0-1 0,0 0 0,1 0 0,-1 0 0,1 0 0,-1 0 0,1 0 0,0 0 0,0 0 0,0-1 0,1 1 0,-1-1 0,1 0 0,-1 1 0,1-1 0,0 0 0,-1-1 0,1 1 0,0 0 0,1-1 0,-1 0 0,3 2 0,-3-2 0,0 0 0,-1 0 0,1 0 0,0-1 0,0 1 0,0 0 0,0-1 0,0 0 0,0 0 0,0 0 0,-1 0 0,7-1 0,-8 0 0,1 1 0,-1-1 0,1 0 0,-1 1 0,1-1 0,-1 0 0,0 0 0,1 0 0,-1 0 0,0 0 0,0-1 0,0 1 0,0 0 0,0 0 0,0-1 0,0 1 0,0-1 0,0 1 0,-1 0 0,1-1 0,-1 0 0,1 1 0,-1-1 0,1-2 0,0-3 0,0-1 0,0 1 0,-1-1 0,0 1 0,-1-1 0,1 1 0,-1 0 0,-1-1 0,1 1 0,-1 0 0,-5-11 0,6 16 0,0 0 0,0 0 0,0 1 0,0-1 0,0 0 0,-1 0 0,1 1 0,-1-1 0,1 1 0,-1-1 0,0 1 0,1 0 0,-1-1 0,0 1 0,0 0 0,0 0 0,-3-1 0,2 2 0,1-1 0,-1 1 0,0 0 0,1 0 0,-1 0 0,0 1 0,0-1 0,1 1 0,-1-1 0,1 1 0,-1 0 0,1 0 0,-1 0 0,1 0 0,-1 0 0,1 1 0,-4 2 0,0 0 0,1 0 0,-1 1 0,1-1 0,0 1 0,0 0 0,1 0 0,0 0 0,0 1 0,0-1 0,0 1 0,1 0 0,0 0 0,0 0 0,1 1 0,0-1 0,0 1 0,0-1 0,1 1 0,0 0 0,0 0 0,1-1 0,-1 1 0,2 0 0,-1 0 0,1 0 0,0-1 0,0 1 0,3 7 0,-4-13 0,1 0 0,-1 1 0,1-1 0,-1 0 0,1 1 0,0-1 0,0 0 0,0 0 0,0 0 0,0 0 0,0 0 0,0 0 0,0 0 0,0 0 0,0 0 0,0 0 0,1 0 0,-1-1 0,0 1 0,0 0 0,1-1 0,-1 1 0,1-1 0,-1 0 0,3 1 0,-1-1 0,0-1 0,0 1 0,0-1 0,0 1 0,0-1 0,-1 0 0,1 0 0,0 0 0,0 0 0,0-1 0,4-2 0,1-2 0,0 0 0,-1 0 0,1-1 0,-1 0 0,-1 0 0,11-14 0,-12 9 0,0 0 0,0 0 0,-1 0 0,0-1 0,-1 1 0,-1-1 0,0 0 0,0 0 0,-1 0 0,-1 0 0,-1 0 0,0 0 0,0 0 0,-1 0 0,-1 0 0,-7-22 0,10 34 0,-1-1 0,1 0 0,-1 1 0,0-1 0,0 1 0,1-1 0,-1 1 0,0-1 0,0 1 0,-1 0 0,1-1 0,0 1 0,0 0 0,0 0 0,-1 0 0,1 0 0,-1 0 0,1 0 0,-1 0 0,1 1 0,-1-1 0,1 0 0,-1 1 0,0-1 0,1 1 0,-1 0 0,0 0 0,0-1 0,1 1 0,-1 0 0,0 0 0,1 1 0,-1-1 0,0 0 0,1 1 0,-1-1 0,0 1 0,1-1 0,-1 1 0,-2 1 0,0 0 0,0 0 0,1 0 0,-1 0 0,1 1 0,0 0 0,0-1 0,0 1 0,0 1 0,0-1 0,0 0 0,1 0 0,0 1 0,0 0 0,0-1 0,-3 8 0,3-2 0,0-1 0,1 0 0,0 1 0,1-1 0,0 1 0,0-1 0,0 1 0,3 9 0,-3-16 0,1-1 0,-1 1 0,1 0 0,-1-1 0,1 1 0,-1-1 0,1 1 0,0 0 0,0-1 0,0 0 0,0 1 0,0-1 0,0 1 0,0-1 0,1 0 0,-1 0 0,0 0 0,3 2 0,-3-3 0,1 0 0,0 1 0,0-1 0,0 0 0,-1 0 0,1 0 0,0 0 0,0 0 0,-1 0 0,1-1 0,0 1 0,0-1 0,-1 1 0,1-1 0,0 0 0,-1 1 0,1-1 0,0 0 0,-1 0 0,1 0 0,-1 0 0,2-2 0,0 0 0,-1 1 0,1-1 0,0-1 0,-1 1 0,0 0 0,1 0 0,-1-1 0,-1 1 0,1-1 0,0 0 0,0-5 0,-1 8 0,0-2 0,0 1 0,-1 0 0,1 0 0,-1 0 0,0 0 0,1 0 0,-1 0 0,0-1 0,0 1 0,0 0 0,-1 0 0,1 0 0,0 0 0,-1 0 0,0 0 0,1 0 0,-1 0 0,0 0 0,0 0 0,-2-4 0,2 6 0,1 0 0,-1 0 0,1 0 0,0 0 0,-1 0 0,1 0 0,-1 0 0,1 1 0,0-1 0,-1 0 0,1 0 0,0 0 0,-1 0 0,1 1 0,0-1 0,-1 0 0,1 0 0,0 1 0,0-1 0,-1 0 0,1 0 0,0 1 0,0-1 0,-1 0 0,1 1 0,0-1 0,0 0 0,0 1 0,-1-1 0,1 0 0,0 1 0,0-1 0,0 1 0,0-1 0,0 0 0,0 1 0,0-1 0,0 0 0,0 1 0,0-1 0,0 1 0,0-1 0,0 1 0,-3 20 0,2-13 0,1 0 0,0 0 0,0 0 0,1 0 0,0 0 0,3 14 0,-4-21 0,1 1 0,-1-1 0,1 1 0,0-1 0,-1 1 0,1-1 0,0 0 0,0 0 0,0 1 0,0-1 0,0 0 0,0 0 0,0 0 0,0 0 0,1 0 0,-1 0 0,0 0 0,0-1 0,1 1 0,-1 0 0,1-1 0,-1 1 0,1-1 0,-1 1 0,0-1 0,1 0 0,0 0 0,-1 1 0,1-1 0,-1 0 0,1 0 0,-1-1 0,1 1 0,-1 0 0,1 0 0,-1-1 0,1 1 0,-1-1 0,0 1 0,1-1 0,-1 0 0,1 0 0,0 0 0,1-2 0,0 1 0,-1-1 0,1 1 0,-1-1 0,0 0 0,1 0 0,-1 0 0,-1 0 0,1 0 0,0 0 0,-1-1 0,0 1 0,1-1 0,-1 1 0,-1-1 0,1 1 0,0-1 0,-1 1 0,0-1 0,0 0 0,0 1 0,0-1 0,-1 0 0,1 1 0,-1-1 0,0 1 0,0-1 0,0 1 0,0 0 0,-3-5 0,4 8 0,0 0 0,-1-1 0,1 1 0,0 0 0,0-1 0,-1 1 0,1 0 0,0 0 0,-1-1 0,1 1 0,0 0 0,-1 0 0,1 0 0,0 0 0,-1-1 0,1 1 0,-1 0 0,1 0 0,0 0 0,-1 0 0,1 0 0,-1 0 0,1 0 0,0 0 0,-1 0 0,1 0 0,-1 0 0,1 0 0,0 0 0,-1 1 0,1-1 0,-1 0 0,1 0 0,0 0 0,-1 1 0,1-1 0,-10 17 0,3 21 0,7-35 0,0 1 0,1-1 0,-1 1 0,1 0 0,0-1 0,0 1 0,0-1 0,0 0 0,1 1 0,-1-1 0,1 0 0,0 0 0,0 0 0,0 0 0,0 0 0,5 5 0,-6-7 0,0 0 0,0 0 0,0 0 0,0 0 0,1-1 0,-1 1 0,0 0 0,0-1 0,1 1 0,-1 0 0,1-1 0,-1 1 0,0-1 0,1 0 0,-1 0 0,1 1 0,-1-1 0,1 0 0,-1 0 0,1 0 0,-1-1 0,0 1 0,1 0 0,-1 0 0,1-1 0,-1 1 0,1-1 0,-1 1 0,0-1 0,1 0 0,-1 1 0,0-1 0,0 0 0,0 0 0,0 0 0,1 0 0,-1 0 0,0 0 0,-1 0 0,1 0 0,0-1 0,1-1 0,-2 3 0,0 0 0,1 0 0,-1-1 0,0 1 0,0 0 0,0 0 0,0 0 0,1 0 0,-1 0 0,0 0 0,0 0 0,0 0 0,0 0 0,1 0 0,-1 0 0,0 0 0,0 0 0,0 0 0,0 0 0,1 0 0,-1 1 0,0-1 0,0 0 0,0 0 0,0 0 0,1 0 0,-1 0 0,0 0 0,0 0 0,0 0 0,0 1 0,0-1 0,0 0 0,1 0 0,-1 0 0,0 0 0,0 0 0,0 1 0,0-1 0,0 0 0,0 0 0,0 0 0,0 0 0,0 1 0,0-1 0,0 0 0,0 0 0,0 0 0,0 0 0,0 1 0,0-1 0,0 0 0,8 21 0,-7-16 0,0 0 0,0 0 0,1 0 0,0-1 0,0 1 0,0-1 0,1 1 0,-1-1 0,1 0 0,0 0 0,0 0 0,5 5 0,-7-9 0,1 1 0,-1-1 0,0 1 0,1-1 0,-1 0 0,0 1 0,1-1 0,-1 0 0,1 0 0,-1 0 0,0 0 0,1 0 0,-1 0 0,1 0 0,-1 0 0,0-1 0,1 1 0,-1-1 0,0 1 0,1-1 0,-1 1 0,0-1 0,0 0 0,1 1 0,-1-1 0,0 0 0,0 0 0,0 0 0,0 0 0,0 0 0,0 0 0,0 0 0,-1 0 0,1-1 0,0 1 0,-1 0 0,1 0 0,-1-1 0,1 1 0,-1 0 0,1-1 0,-1 1 0,0-3 0,2-3 0,-1 1 0,0-1 0,0 0 0,-1 0 0,1 0 0,-2 0 0,-1-12 0,2 19 0,0 0 0,1-1 0,-1 1 0,0 0 0,0 0 0,0 0 0,0-1 0,0 1 0,0 0 0,0 0 0,0 0 0,0-1 0,0 1 0,0 0 0,0 0 0,0 0 0,0-1 0,0 1 0,0 0 0,0 0 0,0 0 0,-1 0 0,1-1 0,0 1 0,0 0 0,0 0 0,0 0 0,0 0 0,0-1 0,0 1 0,-1 0 0,1 0 0,0 0 0,0 0 0,0 0 0,0 0 0,-1-1 0,1 1 0,0 0 0,0 0 0,0 0 0,-1 0 0,1 0 0,0 0 0,0 0 0,0 0 0,-1 0 0,1 0 0,0 0 0,0 0 0,0 0 0,-1 0 0,-5 13 0,-1 20 0,7-31 0,0-1 0,0 1 0,0-1 0,0 0 0,1 1 0,-1-1 0,0 0 0,1 1 0,-1-1 0,1 0 0,-1 1 0,1-1 0,-1 0 0,1 0 0,0 0 0,0 0 0,0 0 0,0 0 0,0 0 0,0 0 0,2 2 0,-3-3 0,1 0 0,0 0 0,0 0 0,-1 0 0,1 0 0,0 0 0,-1 0 0,1-1 0,0 1 0,-1 0 0,1 0 0,0 0 0,-1-1 0,1 1 0,0 0 0,-1-1 0,1 1 0,-1-1 0,1 1 0,0-1 0,-1 1 0,0-1 0,1 1 0,-1-1 0,1 1 0,-1-1 0,1 0 0,-1 1 0,0-1 0,0 0 0,1 1 0,-1-1 0,0 0 0,0 1 0,0-1 0,0 0 0,1 1 0,-1-1 0,0 0 0,-1 0 0,1 1 0,0-2 0,4-46 0,-5 42 0,1 0 0,0 0 0,0 1 0,1-1 0,0 0 0,0 0 0,0 1 0,1-1 0,-1 0 0,2 1 0,-1 0 0,3-7 0,-4 12 0,0-1 0,0 0 0,-1 0 0,1 0 0,0 1 0,-1-1 0,1 0 0,-1 0 0,0 0 0,1 0 0,-1 0 0,0 0 0,1 0 0,-1 0 0,0 0 0,0 0 0,0 0 0,0 0 0,0 0 0,0-1 0,0 0 0,-1 1 0,1 1 0,-1-1 0,0 1 0,1 0 0,-1-1 0,0 1 0,1 0 0,-1 0 0,0 0 0,1-1 0,-1 1 0,0 0 0,1 0 0,-1 0 0,0 0 0,1 0 0,-1 0 0,0 0 0,0 0 0,1 0 0,-1 1 0,0-1 0,0 0 0,-5 2 0,1 0 0,-1 0 0,0 0 0,1 0 0,0 1 0,-8 5 0,-68 73 0,70-70 0,1 1 0,0 0 0,1 0 0,-15 26 0,14-21 0,-1-1 0,-16 20 0,26-35 0,0 0 0,0 0 0,1-1 0,-1 1 0,0 0 0,0 0 0,1 0 0,-1 0 0,1 0 0,-1 0 0,1 0 0,-1 1 0,1-1 0,-1 0 0,1 0 0,0 0 0,0 0 0,0 0 0,-1 1 0,1-1 0,0 0 0,0 0 0,1 0 0,-1 1 0,0-1 0,1 1 0,0 0 0,0-1 0,0 0 0,0 1 0,0-1 0,1 0 0,-1 0 0,0 0 0,1 0 0,-1 0 0,1 0 0,-1 0 0,1 0 0,-1-1 0,1 1 0,3 0 0,1 1 0,1-1 0,0 0 0,0 0 0,-1 0 0,1-1 0,0 0 0,0 0 0,8-2 0,-13 1 0,1 1 0,0-1 0,0 0 0,-1 0 0,1 0 0,-1-1 0,1 1 0,-1-1 0,1 1 0,-1-1 0,0 0 0,0 0 0,0 0 0,0 0 0,0 0 0,0-1 0,-1 1 0,1 0 0,-1-1 0,1 1 0,-1-1 0,2-4 0,-3 5 0,0 1 0,0 0 0,0 0 0,0-1 0,0 1 0,0 0 0,0 0 0,0-1 0,0 1 0,-1 0 0,1 0 0,0-1 0,-1 1 0,1 0 0,-1 0 0,0 0 0,1 0 0,-1 0 0,0 0 0,0-2 0,-1 2 0,0-1 0,0 1 0,0-1 0,0 1 0,-1 0 0,1 0 0,0 0 0,0 0 0,-1 0 0,1 0 0,-1 1 0,1-1 0,-6 0 0,-30 0 0,32 1 0,26 1 0,-6-2 0,1-1 0,-1 0 0,1-1 0,-1 0 0,20-9 0,1 1 0,-48 13 0,-1-1 0,1-1 0,-23-2 0,-6 0 0,12 2 0,-47-5 0,67 3 0,0 0 0,0 0 0,0-1 0,0 0 0,0-1 0,0 0 0,1-1 0,-12-7 0,19 10 0,0 1 0,0-1 0,0 0 0,1 0 0,-1 0 0,1-1 0,-1 1 0,1 0 0,-1-1 0,1 1 0,0-1 0,0 1 0,0-1 0,1 1 0,-1-1 0,1 0 0,-1 1 0,1-1 0,0 0 0,0 0 0,0 1 0,1-4 0,-1 3 0,0 0 0,0 0 0,0 0 0,0 0 0,-1 0 0,1 0 0,-1 0 0,0 0 0,0 1 0,0-1 0,0 0 0,0 0 0,-1 1 0,-2-5 0,4 6 0,0 1 0,-1-1 0,1 1 0,-1-1 0,1 1 0,0-1 0,-1 1 0,1 0 0,-1-1 0,1 1 0,-1 0 0,0-1 0,1 1 0,-1 0 0,1-1 0,-1 1 0,0 0 0,1 0 0,-1 0 0,0 0 0,1 0 0,-1-1 0,1 1 0,-1 0 0,0 1 0,1-1 0,-1 0 0,0 0 0,1 0 0,-2 0 0,-11 18 0,2 26 0,11-40 0,-1 0 0,1-1 0,0 1 0,0-1 0,0 1 0,1-1 0,-1 1 0,1 0 0,0-1 0,0 0 0,0 1 0,0-1 0,1 0 0,-1 1 0,3 3 0,-1-5 0,-1-1 0,0 1 0,1 0 0,0 0 0,-1-1 0,1 1 0,0-1 0,0 0 0,-1 0 0,1 0 0,0 0 0,0-1 0,0 1 0,0-1 0,0 0 0,0 0 0,1 0 0,2 0 0,12-1-1365,-2 1-5461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33:57.970"/>
    </inkml:context>
    <inkml:brush xml:id="br0">
      <inkml:brushProperty name="width" value="0.05" units="cm"/>
      <inkml:brushProperty name="height" value="0.05" units="cm"/>
      <inkml:brushProperty name="color" value="#FFFFFF"/>
    </inkml:brush>
  </inkml:definitions>
  <inkml:trace contextRef="#ctx0" brushRef="#br0">440 100 24575,'-2'42'0,"0"-29"0,2 0 0,-1 0 0,2 0 0,0 0 0,4 22 0,-5-35 0,-1 0 0,1 0 0,0 1 0,0-1 0,0 0 0,0 0 0,0 1 0,0-1 0,0 0 0,0 0 0,0 1 0,0-1 0,0 0 0,1 1 0,-1-1 0,0 0 0,0 0 0,0 1 0,0-1 0,0 0 0,0 0 0,1 0 0,-1 1 0,0-1 0,0 0 0,0 0 0,0 0 0,1 1 0,-1-1 0,0 0 0,0 0 0,1 0 0,-1 0 0,0 0 0,0 1 0,1-1 0,-1 0 0,0 0 0,0 0 0,1 0 0,-1 0 0,0 0 0,0 0 0,1 0 0,-1 0 0,0 0 0,1 0 0,-1 0 0,0 0 0,0 0 0,1-1 0,7-16 0,0-27 0,-7 28 0,0 8 0,0 0 0,-1 0 0,1 0 0,-2 0 0,1 0 0,-1 0 0,-1 0 0,1 0 0,-1 0 0,-5-10 0,7 18 0,0 0 0,0-1 0,0 1 0,0 0 0,0-1 0,0 1 0,0 0 0,0 0 0,-1-1 0,1 1 0,0 0 0,0 0 0,0-1 0,-1 1 0,1 0 0,0 0 0,0 0 0,-1-1 0,1 1 0,0 0 0,0 0 0,-1 0 0,1 0 0,0 0 0,0-1 0,-1 1 0,1 0 0,0 0 0,-1 0 0,1 0 0,0 0 0,-1 0 0,1 0 0,0 0 0,0 0 0,-1 0 0,1 0 0,0 0 0,-1 1 0,1-1 0,0 0 0,0 0 0,-1 0 0,1 0 0,-1 1 0,-7 16 0,1 22 0,2-10 0,4-26 0,0 1 0,0-1 0,0 1 0,0 0 0,1-1 0,0 1 0,0 0 0,0-1 0,0 1 0,0 0 0,1-1 0,-1 1 0,3 5 0,-3-8 0,0-1 0,0 0 0,0 0 0,0 0 0,0 0 0,1 1 0,-1-1 0,0 0 0,0 0 0,0 0 0,0 0 0,1 0 0,-1 0 0,0 1 0,0-1 0,0 0 0,0 0 0,1 0 0,-1 0 0,0 0 0,0 0 0,1 0 0,-1 0 0,0 0 0,0 0 0,0 0 0,1 0 0,-1 0 0,0 0 0,0 0 0,0 0 0,1 0 0,-1 0 0,0 0 0,0 0 0,0-1 0,1 1 0,-1 0 0,0 0 0,0 0 0,0 0 0,0 0 0,1 0 0,-1-1 0,0 1 0,9-13 0,3-14 0,-4-37 0,-7 59 0,-1 1 0,0-1 0,-1 0 0,1 1 0,-1-1 0,0 1 0,0-1 0,0 1 0,0-1 0,-1 1 0,-3-7 0,0 7 0,0 1 0,0 0 0,0 0 0,0 1 0,0 0 0,-1-1 0,1 2 0,-1-1 0,0 1 0,1 0 0,-1 0 0,0 0 0,-6 1 0,-30-8 0,30 5 0,1 0 0,-1 1 0,0 1 0,0 0 0,0 0 0,0 1 0,0 0 0,0 1 0,0 1 0,0 0 0,1 1 0,-16 4 0,-13-1 0,37-6 0,1 0 0,-1 0 0,0 0 0,1 0 0,-1 1 0,0-1 0,1 1 0,-1-1 0,1 1 0,-1 0 0,1 0 0,-1 0 0,1 0 0,0 1 0,-1-1 0,1 1 0,0-1 0,0 1 0,0 0 0,0 0 0,0 0 0,1 0 0,-1 0 0,-2 3 0,-20 27 0,20-27 0,0 0 0,0 0 0,0 0 0,1 1 0,0-1 0,-4 8 0,6-9 0,1-1 0,-1 0 0,1 0 0,-1 0 0,1 0 0,0 0 0,0 1 0,0-1 0,1 0 0,-1 0 0,1 0 0,0 0 0,0 0 0,0 0 0,0 0 0,3 5 0,-1-4 0,-1 0 0,1 0 0,0 0 0,1 0 0,-1 0 0,1-1 0,-1 0 0,5 4 0,-4-5 0,0 1 0,-1 0 0,0 0 0,1 0 0,-1 1 0,-1-1 0,5 8 0,-6-11 0,-1 1 0,0-1 0,0 0 0,0 1 0,0-1 0,-1 1 0,1-1 0,0 0 0,0 1 0,0-1 0,0 0 0,0 1 0,0-1 0,-1 1 0,1-1 0,0 0 0,0 1 0,0-1 0,-1 0 0,1 1 0,0-1 0,-1 0 0,1 0 0,0 1 0,0-1 0,-1 0 0,1 0 0,-1 0 0,1 1 0,0-1 0,-1 0 0,1 0 0,0 0 0,-1 0 0,1 0 0,-1 0 0,1 0 0,0 0 0,-1 0 0,1 0 0,-1 0 0,1 0 0,0 0 0,-1 0 0,1 0 0,-1 0 0,1 0 0,-1-1 0,0 1 0,0 0 0,0 0 0,0 0 0,1 0 0,-1 0 0,0 0 0,0-1 0,0 1 0,0 0 0,0-1 0,1 1 0,-1-1 0,0 1 0,0-1 0,1 1 0,-1-1 0,0 0 0,1 1 0,-1-1 0,0 0 0,1 1 0,-1-1 0,1 0 0,-1 0 0,1 1 0,0-1 0,-1 0 0,1 0 0,-1-1 0,-2-11 0,3 13 0,0 0 0,1 1 0,-1-1 0,0 0 0,0 0 0,0 0 0,0 0 0,0 0 0,1 0 0,-1 0 0,0 0 0,0 0 0,0 1 0,0-1 0,0 0 0,1 0 0,-1 0 0,0 0 0,0 0 0,0 0 0,0 0 0,1 0 0,-1 0 0,0 0 0,0 0 0,0-1 0,0 1 0,1 0 0,-1 0 0,0 0 0,0 0 0,0 0 0,0 0 0,0 0 0,1 0 0,-1 0 0,0 0 0,0-1 0,0 1 0,0 0 0,0 0 0,0 0 0,0 0 0,1 0 0,-1-1 0,0 1 0,0 0 0,0 0 0,0 0 0,0 0 0,0 0 0,0-1 0,0 1 0,0 0 0,0 0 0,0 0 0,0 0 0,0-1 0,0 1 0,0 0 0,0 0 0,0 0 0,0 0 0,0-1 0,16 2 0,11 0-455,0 0 0,44 10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34:14.021"/>
    </inkml:context>
    <inkml:brush xml:id="br0">
      <inkml:brushProperty name="width" value="0.05" units="cm"/>
      <inkml:brushProperty name="height" value="0.05" units="cm"/>
      <inkml:brushProperty name="color" value="#FFFFFF"/>
    </inkml:brush>
  </inkml:definitions>
  <inkml:trace contextRef="#ctx0" brushRef="#br0">125 111 24575,'-2'4'0,"0"0"0,-1 0 0,1 0 0,-1 0 0,1-1 0,-1 1 0,0-1 0,0 0 0,-1 0 0,-6 5 0,-2 3 0,12-10 0,-1-1 0,1 0 0,0 0 0,-1 1 0,1-1 0,0 0 0,-1 0 0,1 1 0,0-1 0,-1 0 0,1 0 0,0 0 0,-1 0 0,1 1 0,0-1 0,-1 0 0,1 0 0,-1 0 0,1 0 0,0 0 0,-1 0 0,1 0 0,-1 0 0,1 0 0,0 0 0,-1 0 0,1 0 0,0-1 0,-1 1 0,1 0 0,-1 0 0,1 0 0,0 0 0,-1-1 0,1 1 0,0 0 0,-1 0 0,1-1 0,0 1 0,0 0 0,-1 0 0,1-1 0,0 1 0,0 0 0,-1-1 0,1 1 0,0 0 0,0-1 0,0 1 0,0-1 0,0 1 0,-1 0 0,1-1 0,0 1 0,0-1 0,0 1 0,0 0 0,0-1 0,0 1 0,1-1 0,-6-39 0,7 15 0,0 65 0,-3-14 0,0-17 0,1 1 0,0-1 0,0 1 0,1-1 0,2 12 0,-3-21 0,0 1 0,0-1 0,0 0 0,0 0 0,0 0 0,0 1 0,0-1 0,0 0 0,1 0 0,-1 0 0,0 0 0,0 1 0,0-1 0,0 0 0,0 0 0,0 0 0,0 0 0,1 1 0,-1-1 0,0 0 0,0 0 0,0 0 0,0 0 0,1 0 0,-1 0 0,0 0 0,0 0 0,0 1 0,1-1 0,-1 0 0,0 0 0,0 0 0,0 0 0,1 0 0,-1 0 0,0 0 0,0 0 0,0 0 0,1 0 0,-1 0 0,0 0 0,0 0 0,0-1 0,1 1 0,-1 0 0,0 0 0,0 0 0,0 0 0,0 0 0,1 0 0,-1 0 0,0 0 0,0-1 0,0 1 0,0 0 0,13-16 0,5-19 0,-15 25 0,0 0 0,0-1 0,-2 1 0,1 0 0,-1-1 0,-1 1 0,-1-21 0,0 46 0,0 0 0,-1 1 0,-7 23 0,5-21 0,0 1 0,1-1 0,-1 22 0,4-31 0,-2 24 0,6-26 0,6-17 0,-3-5 0,0 1 0,-1-1 0,-1 0 0,0 0 0,-1-1 0,0 0 0,-2 1 0,0-1 0,0 0 0,-2 0 0,-2-27 0,2 43 0,1-1 0,-1 1 0,0-1 0,0 0 0,0 1 0,0-1 0,0 1 0,0-1 0,0 0 0,0 1 0,-1-1 0,1 1 0,0-1 0,0 1 0,0-1 0,-1 0 0,1 1 0,0-1 0,0 1 0,-1-1 0,1 1 0,-1 0 0,1-1 0,0 1 0,-1-1 0,1 1 0,-2-1 0,-6 14 0,-4 29 0,12-35 0,-1-3 0,0 0 0,0 1 0,1-1 0,0 0 0,0 1 0,0-1 0,0 0 0,1 1 0,0-1 0,-1 0 0,2 0 0,1 8 0,-2-13 0,0 1 0,-1 0 0,1 0 0,0 0 0,-1-1 0,1 1 0,-1 0 0,1-1 0,-1 1 0,1 0 0,-1-1 0,1 1 0,-1-1 0,1 1 0,-1-1 0,1 1 0,-1-1 0,0 1 0,1-1 0,-1 1 0,0-1 0,0 1 0,1-1 0,-1 0 0,0 1 0,0-1 0,0 1 0,0-1 0,0 0 0,0-1 0,8-21 0,-7-27 0,-1 42 0,-1-1 0,2 1 0,-1-1 0,4-15 0,5 31 0,8 7 0,-10-17 0,-3-14 0,-4 15 0,0 0 0,0 0 0,0 1 0,0-1 0,0 0 0,0 0 0,-1 0 0,1 0 0,-1 1 0,1-1 0,-1 0 0,0 0 0,0 1 0,0-1 0,0 0 0,0 1 0,0-1 0,0 1 0,0 0 0,-1-1 0,1 1 0,0 0 0,-1 0 0,1 0 0,-1 0 0,0 0 0,1 0 0,-1 0 0,0 0 0,1 1 0,-1-1 0,0 0 0,0 1 0,0 0 0,0-1 0,1 1 0,-1 0 0,0 0 0,0 0 0,0 0 0,0 1 0,0-1 0,-2 1 0,1-1 0,-1 1 0,1-1 0,0 1 0,0 0 0,1 0 0,-1 0 0,0 0 0,0 0 0,0 0 0,1 1 0,-1 0 0,1-1 0,-1 1 0,1 0 0,-1 0 0,1 0 0,0 1 0,0-1 0,0 0 0,1 1 0,-1-1 0,0 1 0,1 0 0,0-1 0,-1 1 0,1 0 0,0 0 0,0 3 0,0 5 0,0-9 0,1 1 0,-1-1 0,1 1 0,0-1 0,0 1 0,0-1 0,0 1 0,1-1 0,-1 0 0,1 1 0,-1-1 0,2 3 0,-1-4 0,1 1 0,-1-1 0,1 0 0,-1 0 0,1-1 0,-1 1 0,1 0 0,0 0 0,0-1 0,-1 1 0,1-1 0,0 1 0,0-1 0,-1 0 0,1 0 0,0 0 0,0 0 0,0 0 0,3-1 0,34 4 0,-33-2 0,0 0 0,0 0 0,0-1 0,0 0 0,0 0 0,0 0 0,0-1 0,7-2 0,-11 2 0,0 0 0,0 0 0,-1 0 0,1 0 0,-1 0 0,1-1 0,-1 1 0,0-1 0,1 1 0,-1-1 0,0 0 0,0 1 0,0-1 0,0 0 0,0 0 0,-1 0 0,1 1 0,0-1 0,-1 0 0,0 0 0,1 0 0,-1 0 0,0 0 0,0 0 0,0 0 0,0 0 0,0 0 0,0 0 0,-1 0 0,0-3 0,1 3 0,0 0 0,0 1 0,0-1 0,0 0 0,0 0 0,-1 0 0,1 1 0,-1-1 0,1 0 0,-1 0 0,1 1 0,-1-1 0,0 1 0,0-1 0,0 0 0,0 1 0,0-1 0,0 1 0,0 0 0,0-1 0,-1 1 0,1 0 0,-1 0 0,1 0 0,-1 0 0,1 0 0,-1 0 0,1 0 0,-1 1 0,0-1 0,1 0 0,-1 1 0,0 0 0,0-1 0,0 1 0,1 0 0,-1 0 0,0 0 0,0 0 0,0 0 0,1 0 0,-3 1 0,2 0 0,0-1 0,0 1 0,1 0 0,-1 0 0,0 0 0,1 0 0,-1 0 0,1 0 0,-1 1 0,1-1 0,-1 1 0,1-1 0,0 1 0,0-1 0,0 1 0,0-1 0,0 1 0,0 0 0,0 0 0,0 0 0,1-1 0,-1 1 0,1 0 0,-1 0 0,1 0 0,0 0 0,0 0 0,0 0 0,0 0 0,0 0 0,0 0 0,1 0 0,-1 0 0,1-1 0,-1 1 0,1 0 0,1 3 0,-1-3 0,0 0 0,1 0 0,-1 0 0,1 0 0,-1 0 0,1-1 0,0 1 0,0 0 0,0-1 0,0 1 0,0-1 0,0 0 0,0 0 0,0 0 0,0 0 0,1 0 0,-1 0 0,0-1 0,1 1 0,-1-1 0,1 1 0,-1-1 0,0 0 0,1 0 0,-1 0 0,1 0 0,-1-1 0,0 1 0,5-2 0,-7 2 0,-1 0 0,1 0 0,0 0 0,0 0 0,-1 0 0,1 1 0,0-1 0,0 0 0,-1-1 0,1 1 0,0 0 0,-1 0 0,1 0 0,0 0 0,0 0 0,-1 0 0,1 0 0,0 0 0,0 0 0,-1 0 0,1-1 0,0 1 0,0 0 0,0 0 0,-1 0 0,1 0 0,0-1 0,0 1 0,0 0 0,0 0 0,-1-1 0,1 1 0,0 0 0,0 0 0,0-1 0,0 1 0,0 0 0,0 0 0,0-1 0,0 1 0,0 0 0,-1 0 0,1-1 0,0 1 0,1 0 0,-1-1 0,0 1 0,0 0 0,0 0 0,0-1 0,0 1 0,0 0 0,0 0 0,0-1 0,0 1 0,0 0 0,1 0 0,-1-1 0,0 1 0,0 0 0,0 0 0,0 0 0,1-1 0,-1 1 0,0 0 0,1 0 0,-26 2 0,21 0 0,0 1 0,0 0 0,0 0 0,1 1 0,-1-1 0,1 1 0,0 0 0,0 0 0,0 0 0,0 0 0,1 0 0,0 1 0,0-1 0,0 1 0,-2 7 0,2-7 0,0 1 0,0-1 0,-1 0 0,1 0 0,-1 0 0,0 0 0,-1 0 0,1 0 0,-1-1 0,-6 6 0,8-8 0,0 0 0,-1 0 0,1 0 0,0 0 0,0 0 0,0 0 0,0 1 0,1-1 0,-1 1 0,1-1 0,-1 1 0,1 0 0,0 0 0,0-1 0,0 1 0,0 0 0,1 0 0,-1 0 0,1 0 0,-1 4 0,2 1 0,0-1 0,1 0 0,0 1 0,0-1 0,0 0 0,6 12 0,-7-17 0,1 0 0,-1 0 0,0 1 0,-1-1 0,1 0 0,0 1 0,-1-1 0,1 0 0,-1 1 0,0-1 0,0 1 0,0-1 0,0 0 0,0 1 0,0-1 0,-1 4 0,-1-3 0,0 0 0,0 0 0,0-1 0,-1 1 0,1-1 0,-1 1 0,1-1 0,-1 0 0,-4 3 0,0 1 0,3-3 0,-1 0 0,1 0 0,0 0 0,0 0 0,0 1 0,0-1 0,0 1 0,1 0 0,0 1 0,0-1 0,-5 8 0,9-11 0,-1 0 0,1 0 0,-1 0 0,1 0 0,0-1 0,-1 1 0,1 0 0,0-1 0,0 1 0,-1 0 0,1-1 0,0 1 0,0-1 0,0 0 0,0 1 0,0-1 0,0 1 0,0-1 0,0 0 0,0 0 0,0 0 0,0 0 0,0 1 0,0-1 0,0-1 0,0 1 0,1 0 0,37 0 0,-33 0 0,0 0 0,42-2 0,0 3 0,67 9 0,-89-6 0,-15-1 0,0 0 0,1-2 0,-1 1 0,1-2 0,-1 1 0,22-3 0,-30 1 0,0 0 0,0 0 0,0 0 0,0-1 0,-1 1 0,1-1 0,0 1 0,-1-1 0,1 0 0,-1 0 0,1 0 0,-1 0 0,0-1 0,0 1 0,0-1 0,0 1 0,-1-1 0,1 0 0,-1 1 0,1-1 0,-1 0 0,0 0 0,0 0 0,0 0 0,0 0 0,-1 0 0,1 0 0,-1-1 0,0 1 0,0-4 0,0 5 0,0 0 0,1 0 0,-1 0 0,0 0 0,0 0 0,0 0 0,0 0 0,-1 0 0,1 0 0,0 1 0,-1-1 0,1 0 0,-1 0 0,0 0 0,0 0 0,0 1 0,0-1 0,0 0 0,0 1 0,0-1 0,0 1 0,0-1 0,-1 1 0,1 0 0,-1-1 0,1 1 0,-1 0 0,0 0 0,-2-1 0,0 1 0,0 0 0,0 0 0,0 1 0,0-1 0,0 1 0,0 0 0,-1 0 0,1 0 0,0 1 0,0 0 0,0 0 0,0 0 0,-5 2 0,-1 1 0,0 0 0,0 1 0,1 0 0,0 1 0,-11 8 0,-27 16 0,43-29 0,1 0 0,-1 0 0,0 0 0,0 0 0,0-1 0,0 0 0,1 1 0,-1-1 0,0-1 0,0 1 0,0 0 0,0-1 0,0 0 0,1 0 0,-7-2 0,3 0 0,0 0 0,-1-1 0,1 1 0,0-1 0,1-1 0,-11-8 0,17 13 0,0 0 0,0 0 0,-1 0 0,1 0 0,0 0 0,0 0 0,0 0 0,0 0 0,0 0 0,0 0 0,-1 0 0,1 0 0,0 0 0,0 0 0,0 0 0,0 0 0,0 0 0,0 0 0,0 0 0,-1-1 0,1 1 0,0 0 0,0 0 0,0 0 0,0 0 0,0 0 0,0 0 0,0 0 0,0-1 0,0 1 0,0 0 0,0 0 0,0 0 0,0 0 0,0 0 0,0-1 0,0 1 0,0 0 0,0 0 0,0 0 0,0 0 0,0 0 0,0 0 0,0-1 0,0 1 0,0 0 0,0 0 0,0 0 0,0 0 0,0 0 0,0 0 0,0 0 0,1-1 0,-1 1 0,0 0 0,0 0 0,0 0 0,0 0 0,0 0 0,0 0 0,0 0 0,1 0 0,-1 0 0,0 0 0,0 0 0,0 0 0,0 0 0,15 1 0,18 7 0,138 76 0,-170-84 0,0 1 0,0-1 0,0 1 0,0-1 0,0 0 0,-1 1 0,1-1 0,0 0 0,0 0 0,0 0 0,0 1 0,1-1 0,-1 0 0,0 0 0,0-1 0,0 1 0,0 0 0,0 0 0,0 0 0,0-1 0,-1 1 0,1 0 0,0-1 0,0 1 0,0-1 0,0 1 0,0-1 0,0 0 0,-1 1 0,1-1 0,1-1 0,0-1 0,-1 0 0,1 0 0,-1 0 0,1 0 0,-1 0 0,0 0 0,0-1 0,0 1 0,0-7 0,0-6 0,0 0 0,-1-1 0,-2-15 0,-3 16 0,1 28 0,-1 28 0,4-32 0,1-5 0,0-1 0,0 1 0,0-1 0,0 1 0,0-1 0,0 1 0,0 0 0,1-1 0,-1 1 0,1-1 0,0 0 0,0 1 0,1 2 0,0-8 0,-1 0 0,0 0 0,0 0 0,0 0 0,0 0 0,0-1 0,-1 1 0,1 0 0,-1 0 0,0-4 0,1-14 0,0 8 0,0 0 0,-1 1 0,0-1 0,-1 0 0,0 1 0,-1-1 0,0 1 0,-1-1 0,-1 1 0,-5-13 0,9 24 0,0 0 0,-1 1 0,1-1 0,0 0 0,-1 0 0,1 1 0,-1-1 0,1 0 0,-1 1 0,1-1 0,-1 0 0,1 1 0,-1-1 0,1 1 0,-1-1 0,0 1 0,1-1 0,-1 1 0,0 0 0,1-1 0,-1 1 0,0 0 0,0-1 0,0 1 0,1 0 0,-1 0 0,0 0 0,0 0 0,0 0 0,1 0 0,-1 0 0,0 0 0,0 0 0,0 0 0,-1 1 0,0 1 0,1-1 0,-1 0 0,0 1 0,1-1 0,0 1 0,-1-1 0,1 1 0,0 0 0,0 0 0,0 0 0,-1 3 0,-3 5 0,2 0 0,-1 0 0,1 1 0,-2 14 0,5-18 0,-3 35 0,3-40 0,0 0 0,0 0 0,0 0 0,0 0 0,0 0 0,1 0 0,-1 0 0,0 0 0,1-1 0,0 1 0,-1 0 0,1 0 0,0 0 0,0-1 0,2 3 0,-3-4 0,1 0 0,0 0 0,0 0 0,0 0 0,-1 0 0,1 0 0,0 0 0,0-1 0,0 1 0,-1 0 0,1-1 0,0 1 0,0 0 0,-1-1 0,1 1 0,0-1 0,-1 1 0,1-1 0,-1 1 0,1-1 0,-1 0 0,1 1 0,-1-1 0,1 0 0,-1 1 0,1-1 0,-1 0 0,0 0 0,1 1 0,-1-3 0,12-24 0,-9 9 0,-1 0 0,0 0 0,-2 0 0,0 0 0,-1 0 0,0 0 0,-2 0 0,-7-27 0,10 43 0,-1 1 0,1-1 0,-1 1 0,0 0 0,1-1 0,-1 1 0,0-1 0,0 1 0,0 0 0,0 0 0,0 0 0,0-1 0,0 1 0,0 0 0,-1 0 0,1 1 0,0-1 0,-1 0 0,1 0 0,0 1 0,-1-1 0,1 0 0,-1 1 0,1 0 0,-1-1 0,0 1 0,1 0 0,-1 0 0,1 0 0,-1 0 0,1 0 0,-1 0 0,0 0 0,1 0 0,-1 1 0,1-1 0,-1 1 0,1-1 0,-1 1 0,1-1 0,0 1 0,-1 0 0,1 0 0,0 0 0,-3 2 0,0-1 0,1 0 0,-1 1 0,0-1 0,1 1 0,0 0 0,0 0 0,0 0 0,0 0 0,0 1 0,1-1 0,-1 1 0,1 0 0,0 0 0,0-1 0,0 1 0,-1 7 0,2-5 0,1 1 0,0-1 0,0 1 0,1-1 0,-1 1 0,4 12 0,-4-18 0,1 0 0,-1-1 0,0 1 0,0 0 0,1-1 0,-1 1 0,0 0 0,1-1 0,-1 1 0,1 0 0,-1-1 0,1 1 0,-1-1 0,1 1 0,-1-1 0,1 1 0,0-1 0,-1 1 0,1-1 0,0 0 0,-1 1 0,1-1 0,0 0 0,-1 0 0,2 1 0,0-1 0,-1-1 0,1 1 0,-1-1 0,1 1 0,-1-1 0,1 0 0,-1 0 0,1 1 0,-1-1 0,0 0 0,1 0 0,-1 0 0,0 0 0,0-1 0,0 1 0,0 0 0,2-2 0,1-3 0,-1-1 0,0 1 0,0 0 0,0-1 0,0 1 0,-1-1 0,0 0 0,-1 0 0,0 0 0,0 0 0,0 0 0,-1 0 0,0 0 0,0 0 0,0 0 0,-1-1 0,-1 1 0,1 1 0,-1-1 0,0 0 0,-5-10 0,7 16 0,0 0 0,-1 1 0,1-1 0,-1 0 0,1 1 0,-1-1 0,1 0 0,-1 1 0,0-1 0,1 1 0,-1-1 0,0 1 0,1-1 0,-1 1 0,0 0 0,1-1 0,-1 1 0,0 0 0,0-1 0,0 1 0,1 0 0,-1 0 0,0 0 0,0 0 0,0-1 0,0 1 0,1 1 0,-1-1 0,0 0 0,0 0 0,0 0 0,-1 1 0,0 0 0,0 0 0,0 1 0,0-1 0,0 1 0,0-1 0,0 1 0,1 0 0,-1 0 0,1 0 0,-3 4 0,-25 54 0,19-34 0,7-20 0,0-1 0,0 1 0,1 1 0,-1-1 0,2 0 0,-1 0 0,1 1 0,-1-1 0,2 1 0,-1 0 0,1 7 0,0-14 0,0 1 0,0 0 0,0-1 0,0 1 0,0-1 0,0 1 0,0-1 0,1 1 0,-1-1 0,0 1 0,0 0 0,0-1 0,1 1 0,-1-1 0,0 1 0,1-1 0,-1 0 0,0 1 0,1-1 0,-1 1 0,1-1 0,-1 0 0,0 1 0,1-1 0,-1 0 0,1 1 0,-1-1 0,1 0 0,-1 0 0,1 1 0,0-1 0,-1 0 0,1 0 0,-1 0 0,1 0 0,-1 0 0,1 0 0,-1 0 0,1 0 0,0 0 0,-1 0 0,1 0 0,-1 0 0,1 0 0,-1-1 0,1 1 0,-1 0 0,1 0 0,-1-1 0,1 1 0,-1 0 0,1 0 0,-1-1 0,1 1 0,-1-1 0,1 0 0,1 0 0,-1-1 0,1 0 0,-1 0 0,1-1 0,-1 1 0,0 0 0,0 0 0,0 0 0,0-1 0,0 1 0,0-5 0,-1 5 0,4-50 0,-4 49 0,0 0 0,0 0 0,0 0 0,0-1 0,0 1 0,-1 0 0,0 0 0,1 0 0,-1 0 0,0 0 0,-1 0 0,-2-6 0,3 9 0,1 0 0,-1-1 0,0 1 0,0 0 0,0 0 0,1-1 0,-1 1 0,0 0 0,0 0 0,0 0 0,0 0 0,0 0 0,1 0 0,-1 0 0,0 0 0,0 0 0,0 1 0,0-1 0,1 0 0,-1 0 0,0 1 0,0-1 0,0 0 0,1 1 0,-1-1 0,0 1 0,1-1 0,-1 1 0,0 0 0,1-1 0,-2 2 0,-23 25 0,19-20 0,-13 10 0,15-14 0,0 0 0,1 0 0,0 0 0,0 1 0,0-1 0,0 1 0,0-1 0,0 1 0,1 0 0,0 0 0,-3 6 0,-28-49 0,32 37 0,0 0 0,-1 0 0,1 0 0,0 0 0,-1 0 0,1 0 0,-1 1 0,1-1 0,-1 0 0,0 1 0,0-1 0,1 1 0,-1 0 0,0 0 0,-1-1 0,1 1 0,0 1 0,0-1 0,0 0 0,0 0 0,-1 1 0,1-1 0,-5 1 0,6 0 0,-1 1 0,0 0 0,1 0 0,-1 0 0,1 0 0,-1 0 0,1 0 0,-1 0 0,1 0 0,0 1 0,0-1 0,-1 0 0,1 1 0,0-1 0,0 1 0,1-1 0,-1 1 0,0 0 0,0-1 0,1 1 0,-1 0 0,1-1 0,-1 1 0,1 0 0,0 0 0,0 0 0,0-1 0,0 1 0,0 0 0,0 0 0,1 1 0,-1 2 0,0 0 0,0 0 0,1 0 0,0-1 0,0 1 0,0 0 0,0-1 0,1 1 0,0-1 0,0 1 0,0-1 0,0 0 0,1 0 0,0 0 0,-1 0 0,2 0 0,5 6 0,-2-2 0,9 16 0,-16-22 0,1 0 0,0 0 0,0-1 0,0 1 0,0 0 0,1 0 0,-1-1 0,0 1 0,1-1 0,-1 1 0,1-1 0,-1 1 0,1-1 0,0 0 0,0 0 0,-1 0 0,1 0 0,0 0 0,0 0 0,0-1 0,0 1 0,0 0 0,0-1 0,0 0 0,0 1 0,1-1 0,2 0 0,9 1 0,0-1 0,0 0 0,0-1 0,0-1 0,25-5 0,-33 5 0,-1-1 0,1 1 0,0-1 0,-1 0 0,1 0 0,-1 0 0,0-1 0,0 0 0,-1 0 0,1 0 0,-1-1 0,0 1 0,0-1 0,0 0 0,4-9 0,-6 12 0,-1 1 0,1-1 0,0 0 0,-1 0 0,1 1 0,0-1 0,0 1 0,0 0 0,0-1 0,0 1 0,0 0 0,0 0 0,0 0 0,1 0 0,3 0 0,-4 0 0,0 1 0,0 0 0,0-1 0,0 0 0,-1 1 0,1-1 0,0 0 0,0 0 0,-1 0 0,1 0 0,-1 0 0,1 0 0,-1-1 0,1 1 0,-1 0 0,0-1 0,1 1 0,-1-1 0,0 1 0,0-1 0,0 0 0,0 0 0,-1 1 0,1-1 0,0 0 0,0-3 0,1-5 0,1 1 0,1-1 0,-1 1 0,1 0 0,1 0 0,-1 1 0,10-13 0,4-7 0,-10 12 0,10-13 0,-17 29 0,-1-1 0,0 1 0,0 0 0,1 0 0,-1 0 0,0 0 0,0 0 0,1 0 0,-1 0 0,0-1 0,1 1 0,-1 0 0,0 0 0,0 0 0,1 0 0,-1 0 0,0 0 0,1 0 0,-1 0 0,0 1 0,0-1 0,1 0 0,-1 0 0,0 0 0,0 0 0,1 0 0,-1 0 0,0 0 0,0 1 0,1-1 0,-1 0 0,0 0 0,0 0 0,0 1 0,1-1 0,8 22 0,-6-11 0,-1 1 0,0-1 0,-1 1 0,-1-1 0,1 1 0,-2 0 0,0-1 0,0 1 0,-1-1 0,0 0 0,-1 1 0,-1-1 0,1 0 0,-2-1 0,-8 18 0,13-28 0,0 1 0,0-1 0,0 0 0,-1 1 0,1-1 0,0 0 0,0 1 0,0-1 0,0 0 0,-1 1 0,1-1 0,0 0 0,0 1 0,0-1 0,-1 0 0,1 0 0,0 1 0,0-1 0,-1 0 0,1 0 0,0 1 0,-1-1 0,1 0 0,0 0 0,-1 0 0,1 0 0,0 0 0,-1 1 0,1-1 0,-1 0 0,1 0 0,0 0 0,-1 0 0,1 0 0,0 0 0,-1 0 0,1 0 0,0 0 0,-1-1 0,1 1 0,-1 0 0,1 0 0,0 0 0,-1 0 0,1 0 0,0-1 0,-1 1 0,-6-23 0,8-32 0,3 40 0,-1 0 0,-1 0 0,1-18 0,-3 60 0,1-13 0,-1 0 0,0 0 0,-1 0 0,-1-1 0,-4 17 0,5-27 0,0 0 0,0 0 0,0 0 0,0 0 0,-1 0 0,1 0 0,-1-1 0,0 1 0,0-1 0,0 1 0,0-1 0,0 0 0,0 1 0,-1-1 0,1 0 0,-1-1 0,1 1 0,-1 0 0,0-1 0,0 0 0,0 1 0,0-1 0,0 0 0,0 0 0,0-1 0,0 1 0,0-1 0,0 1 0,-4-1 0,-67-8 0,2 1 0,33 9 0,32 1 0,25 3 0,-7-5 0,0 0 0,0 0 0,1-1 0,-1-1 0,0 0 0,0 0 0,-1-1 0,1 0 0,0-1 0,0-1 0,-1 1 0,0-1 0,0-1 0,0 0 0,0-1 0,-1 0 0,9-7 0,1 2 0,-25 20 0,2-5 0,1 0 0,-1-1 0,0 0 0,-1 0 0,1 0 0,0 0 0,-7 3 0,-26-3-1365,26-2-5461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0:45.959"/>
    </inkml:context>
    <inkml:brush xml:id="br0">
      <inkml:brushProperty name="width" value="0.05" units="cm"/>
      <inkml:brushProperty name="height" value="0.05" units="cm"/>
      <inkml:brushProperty name="color" value="#FFFFFF"/>
    </inkml:brush>
  </inkml:definitions>
  <inkml:trace contextRef="#ctx0" brushRef="#br0">242 246 24575,'3'0'0,"-1"0"0,1-1 0,0 0 0,0 1 0,-1-1 0,1 0 0,0 0 0,-1 0 0,1-1 0,-1 1 0,1 0 0,-1-1 0,0 0 0,0 0 0,1 0 0,-1 0 0,-1 0 0,1 0 0,0 0 0,0 0 0,-1-1 0,1 1 0,0-3 0,1 1 0,-1 0 0,1 0 0,0 1 0,0-1 0,0 1 0,0 0 0,0 0 0,5-3 0,-7 6 0,-1-1 0,1 1 0,0 0 0,0-1 0,-1 1 0,1 0 0,0 0 0,0-1 0,0 1 0,-1 0 0,1 0 0,0 0 0,0 0 0,0 0 0,-1 0 0,1 0 0,0 0 0,0 1 0,0-1 0,-1 0 0,1 0 0,0 1 0,0-1 0,-1 0 0,1 1 0,0-1 0,-1 1 0,1-1 0,0 1 0,-1-1 0,1 1 0,-1 0 0,1-1 0,-1 1 0,1-1 0,-1 1 0,1 0 0,-1 0 0,0-1 0,1 2 0,14 42 0,-3-13 0,-12-30 0,1-1 0,-1 0 0,0 0 0,1 0 0,-1 0 0,0 0 0,1 1 0,-1-1 0,0 0 0,1 0 0,-1 0 0,0 0 0,1 0 0,-1 0 0,0 0 0,1 0 0,-1 0 0,0 0 0,1-1 0,-1 1 0,0 0 0,1 0 0,-1 0 0,0 0 0,1 0 0,-1-1 0,0 1 0,1 0 0,-1 0 0,0 0 0,0-1 0,1 1 0,-1 0 0,0-1 0,0 1 0,0 0 0,1 0 0,-1-1 0,0 1 0,0 0 0,0-1 0,0 1 0,0 0 0,0-1 0,0 1 0,1 0 0,-1-1 0,0 1 0,0 0 0,-1-1 0,10-27 0,-6 18 0,-2 5 0,1 1 0,0-1 0,0 0 0,0 1 0,1-1 0,0 1 0,0 0 0,3-4 0,-5 7 0,-1 1 0,0 0 0,1 0 0,-1 0 0,0-1 0,1 1 0,-1 0 0,1 0 0,-1 0 0,0 0 0,1 0 0,-1 0 0,1-1 0,-1 1 0,0 0 0,1 0 0,-1 0 0,1 1 0,-1-1 0,1 0 0,-1 0 0,0 0 0,1 0 0,-1 0 0,0 0 0,1 1 0,-1-1 0,1 0 0,-1 0 0,0 0 0,1 1 0,-1-1 0,1 1 0,13 26 0,-14-25 0,0-1 0,0 0 0,1 0 0,-1 0 0,0 1 0,1-1 0,-1 0 0,1 0 0,-1 0 0,1 0 0,-1 0 0,1 0 0,0 0 0,0 0 0,-1 0 0,1 0 0,0 0 0,0-1 0,0 1 0,1 1 0,4-21 0,-4-41 0,-2 59 0,0-68 0,0 58 0,0 47 0,0 26 0,0-56 0,0-40 0,0 29 0,-2-40 0,2 42 0,0 1 0,-1 0 0,1 0 0,-1-1 0,1 1 0,-1 0 0,0 0 0,0-1 0,0 1 0,0 0 0,0 0 0,0 0 0,0 0 0,-1 1 0,-2-4 0,4 6 0,-1-1 0,1 0 0,-1 0 0,1 1 0,-1-1 0,1 1 0,-1-1 0,1 0 0,-1 1 0,1-1 0,0 1 0,-1-1 0,1 1 0,0-1 0,-1 1 0,1-1 0,0 1 0,0 0 0,0-1 0,-1 1 0,1-1 0,0 1 0,0 0 0,0-1 0,0 1 0,0-1 0,0 1 0,0 0 0,0-1 0,0 1 0,1 0 0,-4 31 0,3-28 0,-2 11 0,-1 1 0,-1-1 0,-6 20 0,5-23 0,1 1 0,1-1 0,0 1 0,1 0 0,-1 18 0,3-26 0,0-1 0,0 0 0,0 1 0,-1-1 0,1 0 0,-1 1 0,0-1 0,0 0 0,-1 0 0,1 0 0,-1 0 0,0 0 0,0 0 0,0 0 0,-1 0 0,1-1 0,-1 1 0,0-1 0,0 0 0,0 0 0,0 0 0,-1 0 0,1-1 0,-1 1 0,1-1 0,-1 0 0,0 0 0,0 0 0,0-1 0,0 1 0,-6 0 0,-4 1 0,1 0 0,-1-2 0,0 0 0,0 0 0,0-1 0,0-1 0,-25-4 0,7 1 0,0 2 0,0 1 0,-54 5 0,71 1 0,22 3 0,26 4 0,-15-10 0,0 0 0,0-2 0,0 0 0,0-1 0,-1-1 0,1 0 0,0-1 0,-1-1 0,1-1 0,-1-1 0,-1 0 0,1-1 0,-1 0 0,0-2 0,15-10 0,-20 12 0,0 0 0,0 1 0,20-8 0,-24 12 0,-1 0 0,0 0 0,0-1 0,0 0 0,0 0 0,-1-1 0,1 1 0,-1-1 0,0-1 0,0 1 0,0-1 0,0 0 0,-1 0 0,0 0 0,0 0 0,4-9 0,-5 8 0,0-1 0,0 1 0,-1 0 0,0-1 0,-1 0 0,1 1 0,-1-1 0,-1 0 0,1 0 0,-1 1 0,-1-14 0,0 18 0,1-1 0,-1 0 0,0 1 0,0-1 0,-1 1 0,1-1 0,0 1 0,-1-1 0,1 1 0,-1 0 0,0 0 0,0 0 0,0 0 0,0 0 0,0 0 0,0 1 0,0-1 0,-1 1 0,1-1 0,0 1 0,-1 0 0,1 0 0,-1 0 0,0 0 0,1 0 0,-1 1 0,0-1 0,0 1 0,1 0 0,-6 0 0,-19-4 0,1 0 0,0-2 0,-34-12 0,-3-1 0,22 2 0,0 0 0,39 16 0,0 1 0,0 0 0,0 0 0,0 0 0,-1 0 0,1 0 0,0 1 0,0-1 0,0 1 0,0-1 0,0 1 0,0 0 0,0 0 0,0 0 0,0 0 0,0 0 0,1 0 0,-1 0 0,-2 2 0,-80 85 0,82-86 0,0 1 0,0-1 0,1 1 0,-1 0 0,1 0 0,-1 0 0,1 0 0,0 0 0,0 0 0,0 0 0,1 0 0,-1 0 0,1 1 0,-1 5 0,4 55 0,-1-33 0,-3-26 0,1 1 0,1 0 0,-1-1 0,1 1 0,0-1 0,0 1 0,0-1 0,1 1 0,0-1 0,0 0 0,1 0 0,3 7 0,-3-9 0,-1 0 0,1-1 0,0 1 0,0-1 0,0 0 0,0 0 0,0 0 0,0 0 0,0-1 0,1 1 0,-1-1 0,1 0 0,-1 0 0,1 0 0,-1 0 0,1-1 0,0 1 0,-1-1 0,1 0 0,4-1 0,11 2-102,-13 0-3,0 0 0,0-1-1,0 0 1,0 0 0,0 0 0,0-1-1,-1 0 1,1 0 0,0 0-1,0-1 1,9-4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64EE0D89-263D-4761-A864-247C92CAA671}" type="datetimeFigureOut">
              <a:rPr lang="en-GB" smtClean="0"/>
              <a:t>05/05/2022</a:t>
            </a:fld>
            <a:endParaRPr lang="en-GB"/>
          </a:p>
        </p:txBody>
      </p:sp>
      <p:sp>
        <p:nvSpPr>
          <p:cNvPr id="4" name="Slide Image Placeholder 3"/>
          <p:cNvSpPr>
            <a:spLocks noGrp="1" noRot="1" noChangeAspect="1"/>
          </p:cNvSpPr>
          <p:nvPr>
            <p:ph type="sldImg" idx="2"/>
          </p:nvPr>
        </p:nvSpPr>
        <p:spPr>
          <a:xfrm>
            <a:off x="2454275" y="1173163"/>
            <a:ext cx="2193925"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AB646251-84C7-4CD9-A235-C8B39057034A}" type="slidenum">
              <a:rPr lang="en-GB" smtClean="0"/>
              <a:t>‹#›</a:t>
            </a:fld>
            <a:endParaRPr lang="en-GB"/>
          </a:p>
        </p:txBody>
      </p:sp>
    </p:spTree>
    <p:extLst>
      <p:ext uri="{BB962C8B-B14F-4D97-AF65-F5344CB8AC3E}">
        <p14:creationId xmlns:p14="http://schemas.microsoft.com/office/powerpoint/2010/main" val="2636208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646251-84C7-4CD9-A235-C8B39057034A}" type="slidenum">
              <a:rPr lang="en-GB" smtClean="0"/>
              <a:t>2</a:t>
            </a:fld>
            <a:endParaRPr lang="en-GB"/>
          </a:p>
        </p:txBody>
      </p:sp>
    </p:spTree>
    <p:extLst>
      <p:ext uri="{BB962C8B-B14F-4D97-AF65-F5344CB8AC3E}">
        <p14:creationId xmlns:p14="http://schemas.microsoft.com/office/powerpoint/2010/main" val="2753909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8248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9862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88942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102552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33451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4021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377890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151778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97749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81921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77979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1E064AF-45D8-499C-B21D-7A1CCD52086D}" type="datetimeFigureOut">
              <a:rPr lang="en-GB" smtClean="0"/>
              <a:t>05/05/2022</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01CA0D0-B66B-4007-9A43-C0842558F979}" type="slidenum">
              <a:rPr lang="en-GB" smtClean="0"/>
              <a:t>‹#›</a:t>
            </a:fld>
            <a:endParaRPr lang="en-GB" dirty="0"/>
          </a:p>
        </p:txBody>
      </p:sp>
    </p:spTree>
    <p:extLst>
      <p:ext uri="{BB962C8B-B14F-4D97-AF65-F5344CB8AC3E}">
        <p14:creationId xmlns:p14="http://schemas.microsoft.com/office/powerpoint/2010/main" val="2808409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oleObject" Target="../embeddings/oleObject1.bin"/><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oleObject" Target="../embeddings/oleObject2.bin"/><Relationship Id="rId7" Type="http://schemas.openxmlformats.org/officeDocument/2006/relationships/customXml" Target="../ink/ink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2.wmf"/><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www.youtube.com/watch?v=XT0Awg-Fpxw" TargetMode="External"/><Relationship Id="rId4" Type="http://schemas.openxmlformats.org/officeDocument/2006/relationships/hyperlink" Target="http://www.youtube.com/watch?v=pPIhAm_WGbQ" TargetMode="Externa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290.png"/><Relationship Id="rId12" Type="http://schemas.openxmlformats.org/officeDocument/2006/relationships/customXml" Target="../ink/ink5.xml"/><Relationship Id="rId2" Type="http://schemas.openxmlformats.org/officeDocument/2006/relationships/image" Target="../media/image27.png"/><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33.png"/><Relationship Id="rId10" Type="http://schemas.openxmlformats.org/officeDocument/2006/relationships/customXml" Target="../ink/ink4.xml"/><Relationship Id="rId4" Type="http://schemas.openxmlformats.org/officeDocument/2006/relationships/image" Target="../media/image29.png"/><Relationship Id="rId9" Type="http://schemas.openxmlformats.org/officeDocument/2006/relationships/image" Target="../media/image30.png"/><Relationship Id="rId14" Type="http://schemas.openxmlformats.org/officeDocument/2006/relationships/customXml" Target="../ink/ink6.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6B072A-6037-48C3-AA96-36A041C82A5D}"/>
              </a:ext>
            </a:extLst>
          </p:cNvPr>
          <p:cNvSpPr/>
          <p:nvPr/>
        </p:nvSpPr>
        <p:spPr>
          <a:xfrm>
            <a:off x="477934" y="915549"/>
            <a:ext cx="4288692" cy="584775"/>
          </a:xfrm>
          <a:prstGeom prst="rect">
            <a:avLst/>
          </a:prstGeom>
        </p:spPr>
        <p:txBody>
          <a:bodyPr wrap="square">
            <a:spAutoFit/>
          </a:bodyPr>
          <a:lstStyle/>
          <a:p>
            <a:r>
              <a:rPr lang="en-GB" sz="3200" b="1" cap="small" spc="25" dirty="0">
                <a:solidFill>
                  <a:srgbClr val="1BBC9D"/>
                </a:solidFill>
                <a:latin typeface="Calibri" panose="020F0502020204030204" pitchFamily="34" charset="0"/>
                <a:ea typeface="MS Mincho" panose="02020609040205080304" pitchFamily="49" charset="-128"/>
                <a:cs typeface="Times New Roman" panose="02020603050405020304" pitchFamily="18" charset="0"/>
              </a:rPr>
              <a:t> MAKING DECISIONS</a:t>
            </a:r>
            <a:endParaRPr lang="en-GB" sz="3200" b="1" dirty="0"/>
          </a:p>
        </p:txBody>
      </p:sp>
      <p:sp>
        <p:nvSpPr>
          <p:cNvPr id="29" name="Rectangle 3">
            <a:extLst>
              <a:ext uri="{FF2B5EF4-FFF2-40B4-BE49-F238E27FC236}">
                <a16:creationId xmlns:a16="http://schemas.microsoft.com/office/drawing/2014/main" id="{C0C2F881-A33A-46D4-A6CD-DD4F99CE6A29}"/>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2" name="TextBox 31">
            <a:extLst>
              <a:ext uri="{FF2B5EF4-FFF2-40B4-BE49-F238E27FC236}">
                <a16:creationId xmlns:a16="http://schemas.microsoft.com/office/drawing/2014/main" id="{814E1A88-1611-453D-A833-63A6FD0DE271}"/>
              </a:ext>
            </a:extLst>
          </p:cNvPr>
          <p:cNvSpPr txBox="1"/>
          <p:nvPr/>
        </p:nvSpPr>
        <p:spPr>
          <a:xfrm>
            <a:off x="727149" y="4923293"/>
            <a:ext cx="5602923" cy="4570482"/>
          </a:xfrm>
          <a:prstGeom prst="rect">
            <a:avLst/>
          </a:prstGeom>
          <a:noFill/>
        </p:spPr>
        <p:txBody>
          <a:bodyPr wrap="square" rtlCol="0">
            <a:spAutoFit/>
          </a:bodyPr>
          <a:lstStyle/>
          <a:p>
            <a:pPr algn="just" defTabSz="914400" eaLnBrk="0" fontAlgn="base" hangingPunct="0">
              <a:spcBef>
                <a:spcPct val="0"/>
              </a:spcBef>
              <a:spcAft>
                <a:spcPct val="0"/>
              </a:spcAft>
            </a:pPr>
            <a:r>
              <a:rPr lang="en-GB" sz="1300" dirty="0">
                <a:solidFill>
                  <a:srgbClr val="179D83"/>
                </a:solidFill>
              </a:rPr>
              <a:t>We make decisions every single day. Some decisions are simple, others are difficult. This may be because sometimes we don’t have all the facts at our disposal. Other times it’s because we lack the confidence to make the decision on our own.  Whatever the reason, when you start work you have to become good at making decisions. This involves considering all the facts, comparing different options, thinking on our feet, taking risks, and finally committing to a decisive course of action. These are all skills we </a:t>
            </a:r>
            <a:r>
              <a:rPr lang="en-GB" sz="1300" u="sng" dirty="0">
                <a:solidFill>
                  <a:srgbClr val="179D83"/>
                </a:solidFill>
              </a:rPr>
              <a:t>can </a:t>
            </a:r>
            <a:r>
              <a:rPr lang="en-GB" sz="1300" dirty="0">
                <a:solidFill>
                  <a:srgbClr val="179D83"/>
                </a:solidFill>
              </a:rPr>
              <a:t>learn, even if it takes a lifetime to master.</a:t>
            </a:r>
          </a:p>
          <a:p>
            <a:pPr algn="just" defTabSz="914400" eaLnBrk="0" fontAlgn="base" hangingPunct="0">
              <a:spcBef>
                <a:spcPct val="0"/>
              </a:spcBef>
              <a:spcAft>
                <a:spcPct val="0"/>
              </a:spcAft>
            </a:pPr>
            <a:endParaRPr lang="en-GB" sz="800" dirty="0">
              <a:solidFill>
                <a:srgbClr val="179D83"/>
              </a:solidFill>
            </a:endParaRPr>
          </a:p>
          <a:p>
            <a:pPr algn="just" defTabSz="914400" eaLnBrk="0" fontAlgn="base" hangingPunct="0">
              <a:spcBef>
                <a:spcPct val="0"/>
              </a:spcBef>
              <a:spcAft>
                <a:spcPct val="0"/>
              </a:spcAft>
            </a:pPr>
            <a:r>
              <a:rPr lang="en-GB" sz="1300" dirty="0">
                <a:solidFill>
                  <a:srgbClr val="179D83"/>
                </a:solidFill>
              </a:rPr>
              <a:t>The good news is that this Facework challenge will help you improve this important skill. Who knows, taking the time to become better at making decisions could be the best decision you make! </a:t>
            </a:r>
          </a:p>
          <a:p>
            <a:pPr algn="just" defTabSz="914400" eaLnBrk="0" fontAlgn="base" hangingPunct="0">
              <a:spcBef>
                <a:spcPct val="0"/>
              </a:spcBef>
              <a:spcAft>
                <a:spcPct val="0"/>
              </a:spcAft>
            </a:pPr>
            <a:endParaRPr lang="en-GB" sz="1400" dirty="0">
              <a:solidFill>
                <a:srgbClr val="179D83"/>
              </a:solidFill>
            </a:endParaRPr>
          </a:p>
          <a:p>
            <a:pPr algn="just" defTabSz="914400" eaLnBrk="0" fontAlgn="base" hangingPunct="0">
              <a:spcBef>
                <a:spcPct val="0"/>
              </a:spcBef>
              <a:spcAft>
                <a:spcPct val="0"/>
              </a:spcAft>
            </a:pPr>
            <a:endParaRPr lang="en-GB" sz="1400" dirty="0">
              <a:solidFill>
                <a:srgbClr val="179D83"/>
              </a:solidFill>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p:txBody>
      </p:sp>
      <p:sp>
        <p:nvSpPr>
          <p:cNvPr id="33" name="Rectangle 32">
            <a:extLst>
              <a:ext uri="{FF2B5EF4-FFF2-40B4-BE49-F238E27FC236}">
                <a16:creationId xmlns:a16="http://schemas.microsoft.com/office/drawing/2014/main" id="{9FA0B6C5-CB62-4D77-9DEB-70FA5351DE1B}"/>
              </a:ext>
            </a:extLst>
          </p:cNvPr>
          <p:cNvSpPr/>
          <p:nvPr/>
        </p:nvSpPr>
        <p:spPr>
          <a:xfrm>
            <a:off x="596223" y="366059"/>
            <a:ext cx="4288692" cy="400110"/>
          </a:xfrm>
          <a:prstGeom prst="rect">
            <a:avLst/>
          </a:prstGeom>
        </p:spPr>
        <p:txBody>
          <a:bodyPr wrap="square">
            <a:spAutoFit/>
          </a:bodyPr>
          <a:lstStyle/>
          <a:p>
            <a:r>
              <a:rPr lang="en-GB" sz="2000" b="1" cap="small" spc="25" dirty="0">
                <a:solidFill>
                  <a:schemeClr val="bg1">
                    <a:lumMod val="50000"/>
                  </a:schemeClr>
                </a:solidFill>
                <a:latin typeface="Calibri" panose="020F0502020204030204" pitchFamily="34" charset="0"/>
                <a:ea typeface="MS Mincho" panose="02020609040205080304" pitchFamily="49" charset="-128"/>
                <a:cs typeface="Times New Roman" panose="02020603050405020304" pitchFamily="18" charset="0"/>
              </a:rPr>
              <a:t>FACEWORK SKILLS CHALLENGE </a:t>
            </a:r>
            <a:endParaRPr lang="en-GB" sz="2000" b="1" dirty="0">
              <a:solidFill>
                <a:schemeClr val="bg1">
                  <a:lumMod val="50000"/>
                </a:schemeClr>
              </a:solidFill>
            </a:endParaRPr>
          </a:p>
        </p:txBody>
      </p:sp>
      <p:sp>
        <p:nvSpPr>
          <p:cNvPr id="38" name="Arrow: Chevron 37">
            <a:extLst>
              <a:ext uri="{FF2B5EF4-FFF2-40B4-BE49-F238E27FC236}">
                <a16:creationId xmlns:a16="http://schemas.microsoft.com/office/drawing/2014/main" id="{11A9BB8F-EEF2-406A-8359-D0D449136C63}"/>
              </a:ext>
            </a:extLst>
          </p:cNvPr>
          <p:cNvSpPr/>
          <p:nvPr/>
        </p:nvSpPr>
        <p:spPr>
          <a:xfrm>
            <a:off x="6046442" y="9101855"/>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Arrow: Chevron 38">
            <a:extLst>
              <a:ext uri="{FF2B5EF4-FFF2-40B4-BE49-F238E27FC236}">
                <a16:creationId xmlns:a16="http://schemas.microsoft.com/office/drawing/2014/main" id="{F229DE70-4D8E-404D-86A4-B6731E061203}"/>
              </a:ext>
            </a:extLst>
          </p:cNvPr>
          <p:cNvSpPr/>
          <p:nvPr/>
        </p:nvSpPr>
        <p:spPr>
          <a:xfrm>
            <a:off x="5737850" y="9101855"/>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Arrow: Chevron 39">
            <a:extLst>
              <a:ext uri="{FF2B5EF4-FFF2-40B4-BE49-F238E27FC236}">
                <a16:creationId xmlns:a16="http://schemas.microsoft.com/office/drawing/2014/main" id="{758E7471-3AAA-469D-9299-FB271698090A}"/>
              </a:ext>
            </a:extLst>
          </p:cNvPr>
          <p:cNvSpPr/>
          <p:nvPr/>
        </p:nvSpPr>
        <p:spPr>
          <a:xfrm>
            <a:off x="5429258" y="9109465"/>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45" name="Picture 44">
            <a:extLst>
              <a:ext uri="{FF2B5EF4-FFF2-40B4-BE49-F238E27FC236}">
                <a16:creationId xmlns:a16="http://schemas.microsoft.com/office/drawing/2014/main" id="{E01C8AAF-3DF3-45A1-8720-636BA99C0CD1}"/>
              </a:ext>
            </a:extLst>
          </p:cNvPr>
          <p:cNvPicPr>
            <a:picLocks noChangeAspect="1"/>
          </p:cNvPicPr>
          <p:nvPr/>
        </p:nvPicPr>
        <p:blipFill>
          <a:blip r:embed="rId2"/>
          <a:stretch>
            <a:fillRect/>
          </a:stretch>
        </p:blipFill>
        <p:spPr>
          <a:xfrm>
            <a:off x="1185112" y="4502938"/>
            <a:ext cx="2288368" cy="391431"/>
          </a:xfrm>
          <a:prstGeom prst="rect">
            <a:avLst/>
          </a:prstGeom>
        </p:spPr>
      </p:pic>
      <p:pic>
        <p:nvPicPr>
          <p:cNvPr id="46" name="Picture 45">
            <a:extLst>
              <a:ext uri="{FF2B5EF4-FFF2-40B4-BE49-F238E27FC236}">
                <a16:creationId xmlns:a16="http://schemas.microsoft.com/office/drawing/2014/main" id="{91787DAE-E1D3-4B4A-8624-6A66456D9227}"/>
              </a:ext>
            </a:extLst>
          </p:cNvPr>
          <p:cNvPicPr>
            <a:picLocks noChangeAspect="1"/>
          </p:cNvPicPr>
          <p:nvPr/>
        </p:nvPicPr>
        <p:blipFill>
          <a:blip r:embed="rId3"/>
          <a:stretch>
            <a:fillRect/>
          </a:stretch>
        </p:blipFill>
        <p:spPr>
          <a:xfrm>
            <a:off x="678051" y="4405442"/>
            <a:ext cx="354003" cy="436923"/>
          </a:xfrm>
          <a:prstGeom prst="rect">
            <a:avLst/>
          </a:prstGeom>
        </p:spPr>
      </p:pic>
      <p:sp>
        <p:nvSpPr>
          <p:cNvPr id="47" name="Rectangle 46">
            <a:extLst>
              <a:ext uri="{FF2B5EF4-FFF2-40B4-BE49-F238E27FC236}">
                <a16:creationId xmlns:a16="http://schemas.microsoft.com/office/drawing/2014/main" id="{1E330B90-511D-47E3-AB98-44526B53FAEE}"/>
              </a:ext>
            </a:extLst>
          </p:cNvPr>
          <p:cNvSpPr/>
          <p:nvPr/>
        </p:nvSpPr>
        <p:spPr>
          <a:xfrm>
            <a:off x="678051" y="9023137"/>
            <a:ext cx="4853893" cy="369332"/>
          </a:xfrm>
          <a:prstGeom prst="rect">
            <a:avLst/>
          </a:prstGeom>
        </p:spPr>
        <p:txBody>
          <a:bodyPr wrap="none">
            <a:spAutoFit/>
          </a:bodyPr>
          <a:lstStyle/>
          <a:p>
            <a:pPr lvl="0" algn="just" defTabSz="914400" eaLnBrk="0" fontAlgn="base" hangingPunct="0">
              <a:spcBef>
                <a:spcPct val="0"/>
              </a:spcBef>
              <a:spcAft>
                <a:spcPct val="0"/>
              </a:spcAft>
            </a:pPr>
            <a:r>
              <a:rPr lang="en-GB" altLang="en-US" b="1" dirty="0">
                <a:solidFill>
                  <a:srgbClr val="1BBC9D"/>
                </a:solidFill>
                <a:ea typeface="MS Mincho" panose="02020609040205080304" pitchFamily="49" charset="-128"/>
                <a:cs typeface="Calibri" panose="020F0502020204030204" pitchFamily="34" charset="0"/>
              </a:rPr>
              <a:t>ARE YOU UP FOR THE CHALLENGE TO IMPROVE ?</a:t>
            </a:r>
          </a:p>
        </p:txBody>
      </p:sp>
      <p:pic>
        <p:nvPicPr>
          <p:cNvPr id="5" name="Picture 4">
            <a:extLst>
              <a:ext uri="{FF2B5EF4-FFF2-40B4-BE49-F238E27FC236}">
                <a16:creationId xmlns:a16="http://schemas.microsoft.com/office/drawing/2014/main" id="{D6D1876D-5B7D-4B5A-B491-770A94E0C33C}"/>
              </a:ext>
            </a:extLst>
          </p:cNvPr>
          <p:cNvPicPr>
            <a:picLocks noChangeAspect="1"/>
          </p:cNvPicPr>
          <p:nvPr/>
        </p:nvPicPr>
        <p:blipFill>
          <a:blip r:embed="rId4"/>
          <a:stretch>
            <a:fillRect/>
          </a:stretch>
        </p:blipFill>
        <p:spPr>
          <a:xfrm>
            <a:off x="727150" y="1571995"/>
            <a:ext cx="4070199" cy="2716185"/>
          </a:xfrm>
          <a:prstGeom prst="rect">
            <a:avLst/>
          </a:prstGeom>
          <a:ln w="57150" cap="sq" cmpd="thickThin">
            <a:solidFill>
              <a:srgbClr val="179D83"/>
            </a:solidFill>
            <a:prstDash val="solid"/>
            <a:miter lim="800000"/>
          </a:ln>
          <a:effectLst>
            <a:innerShdw blurRad="76200">
              <a:srgbClr val="000000"/>
            </a:innerShdw>
          </a:effectLst>
        </p:spPr>
      </p:pic>
      <p:pic>
        <p:nvPicPr>
          <p:cNvPr id="2" name="Picture 1">
            <a:extLst>
              <a:ext uri="{FF2B5EF4-FFF2-40B4-BE49-F238E27FC236}">
                <a16:creationId xmlns:a16="http://schemas.microsoft.com/office/drawing/2014/main" id="{FBC44D58-23B8-4725-8421-E286BD98C149}"/>
              </a:ext>
            </a:extLst>
          </p:cNvPr>
          <p:cNvPicPr>
            <a:picLocks noChangeAspect="1"/>
          </p:cNvPicPr>
          <p:nvPr/>
        </p:nvPicPr>
        <p:blipFill>
          <a:blip r:embed="rId5"/>
          <a:stretch>
            <a:fillRect/>
          </a:stretch>
        </p:blipFill>
        <p:spPr>
          <a:xfrm>
            <a:off x="793670" y="7383385"/>
            <a:ext cx="5536402" cy="1538446"/>
          </a:xfrm>
          <a:prstGeom prst="rect">
            <a:avLst/>
          </a:prstGeom>
          <a:ln w="12700" cap="sq">
            <a:solidFill>
              <a:srgbClr val="179D83"/>
            </a:solidFill>
            <a:prstDash val="solid"/>
            <a:miter lim="800000"/>
          </a:ln>
          <a:effectLst>
            <a:outerShdw blurRad="50800" dist="38100" dir="2700000" algn="tl" rotWithShape="0">
              <a:srgbClr val="000000">
                <a:alpha val="43000"/>
              </a:srgbClr>
            </a:outerShdw>
          </a:effectLst>
        </p:spPr>
      </p:pic>
      <p:pic>
        <p:nvPicPr>
          <p:cNvPr id="4" name="Picture 3" descr="Logo&#10;&#10;Description automatically generated">
            <a:extLst>
              <a:ext uri="{FF2B5EF4-FFF2-40B4-BE49-F238E27FC236}">
                <a16:creationId xmlns:a16="http://schemas.microsoft.com/office/drawing/2014/main" id="{CA064358-E3FE-48DD-8494-028A6FC053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2736" y="232165"/>
            <a:ext cx="1033063" cy="1399109"/>
          </a:xfrm>
          <a:prstGeom prst="rect">
            <a:avLst/>
          </a:prstGeom>
        </p:spPr>
      </p:pic>
    </p:spTree>
    <p:extLst>
      <p:ext uri="{BB962C8B-B14F-4D97-AF65-F5344CB8AC3E}">
        <p14:creationId xmlns:p14="http://schemas.microsoft.com/office/powerpoint/2010/main" val="222476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1E0940E-EC7F-45F7-9D8D-F73F19DD8BE9}"/>
              </a:ext>
            </a:extLst>
          </p:cNvPr>
          <p:cNvGraphicFramePr>
            <a:graphicFrameLocks noChangeAspect="1"/>
          </p:cNvGraphicFramePr>
          <p:nvPr>
            <p:extLst>
              <p:ext uri="{D42A27DB-BD31-4B8C-83A1-F6EECF244321}">
                <p14:modId xmlns:p14="http://schemas.microsoft.com/office/powerpoint/2010/main" val="1060935301"/>
              </p:ext>
            </p:extLst>
          </p:nvPr>
        </p:nvGraphicFramePr>
        <p:xfrm>
          <a:off x="133195" y="97650"/>
          <a:ext cx="3383954" cy="593888"/>
        </p:xfrm>
        <a:graphic>
          <a:graphicData uri="http://schemas.openxmlformats.org/presentationml/2006/ole">
            <mc:AlternateContent xmlns:mc="http://schemas.openxmlformats.org/markup-compatibility/2006">
              <mc:Choice xmlns:v="urn:schemas-microsoft-com:vml" Requires="v">
                <p:oleObj spid="_x0000_s10320" name="Bitmap Image" r:id="rId4" imgW="2994920" imgH="533503" progId="Paint.Picture">
                  <p:embed/>
                </p:oleObj>
              </mc:Choice>
              <mc:Fallback>
                <p:oleObj name="Bitmap Image" r:id="rId4" imgW="2994920" imgH="533503" progId="Paint.Picture">
                  <p:embed/>
                  <p:pic>
                    <p:nvPicPr>
                      <p:cNvPr id="5" name="Object 4">
                        <a:extLst>
                          <a:ext uri="{FF2B5EF4-FFF2-40B4-BE49-F238E27FC236}">
                            <a16:creationId xmlns:a16="http://schemas.microsoft.com/office/drawing/2014/main" id="{A2FF8080-7C88-4DAB-963C-CA2F8B23BB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5" y="97650"/>
                        <a:ext cx="3383954" cy="593888"/>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BF45B256-7C93-4D48-AFCB-CE2856651AFB}"/>
              </a:ext>
            </a:extLst>
          </p:cNvPr>
          <p:cNvSpPr txBox="1"/>
          <p:nvPr/>
        </p:nvSpPr>
        <p:spPr>
          <a:xfrm>
            <a:off x="133190" y="742342"/>
            <a:ext cx="6538737" cy="1384995"/>
          </a:xfrm>
          <a:prstGeom prst="rect">
            <a:avLst/>
          </a:prstGeom>
          <a:noFill/>
        </p:spPr>
        <p:txBody>
          <a:bodyPr wrap="square" rtlCol="0">
            <a:spAutoFit/>
          </a:bodyPr>
          <a:lstStyle/>
          <a:p>
            <a:pPr algn="just"/>
            <a:r>
              <a:rPr lang="en-GB" sz="1400" dirty="0"/>
              <a:t>Everyday those who run businesses have to make hundreds of decisions. Sometimes these are very simple ones, other times they are more complex. Employers need staff who understand that decisions need to be made, who will contribute to the decision making process and who are supportive once decisions are made.  Indeed as you grow in your career you too will have to make decisions. So how do we improve? </a:t>
            </a:r>
          </a:p>
          <a:p>
            <a:pPr algn="just"/>
            <a:r>
              <a:rPr lang="en-GB" sz="1400" b="1" dirty="0"/>
              <a:t>Here are 5 tips:</a:t>
            </a:r>
          </a:p>
        </p:txBody>
      </p:sp>
      <p:sp>
        <p:nvSpPr>
          <p:cNvPr id="8" name="TextBox 7">
            <a:extLst>
              <a:ext uri="{FF2B5EF4-FFF2-40B4-BE49-F238E27FC236}">
                <a16:creationId xmlns:a16="http://schemas.microsoft.com/office/drawing/2014/main" id="{F60789DF-3E8E-4C0B-9136-44D1F6CC5288}"/>
              </a:ext>
            </a:extLst>
          </p:cNvPr>
          <p:cNvSpPr txBox="1"/>
          <p:nvPr/>
        </p:nvSpPr>
        <p:spPr>
          <a:xfrm>
            <a:off x="159633" y="3667795"/>
            <a:ext cx="6538737" cy="1415772"/>
          </a:xfrm>
          <a:prstGeom prst="rect">
            <a:avLst/>
          </a:prstGeom>
          <a:solidFill>
            <a:srgbClr val="D7F9F3"/>
          </a:solidFill>
          <a:ln>
            <a:solidFill>
              <a:schemeClr val="tx1">
                <a:lumMod val="75000"/>
                <a:lumOff val="25000"/>
              </a:schemeClr>
            </a:solidFill>
          </a:ln>
        </p:spPr>
        <p:txBody>
          <a:bodyPr wrap="square" rtlCol="0">
            <a:spAutoFit/>
          </a:bodyPr>
          <a:lstStyle/>
          <a:p>
            <a:pPr marL="1143000" algn="just">
              <a:tabLst>
                <a:tab pos="287338" algn="l"/>
              </a:tabLst>
            </a:pPr>
            <a:r>
              <a:rPr lang="en-GB" sz="1400" b="1" dirty="0">
                <a:solidFill>
                  <a:srgbClr val="179D83"/>
                </a:solidFill>
              </a:rPr>
              <a:t>2) 	DECISIONS ARE MADE ON DATA. </a:t>
            </a:r>
            <a:r>
              <a:rPr lang="en-GB" sz="1200" dirty="0"/>
              <a:t>When making a decision gather all the facts and consider the situation in detail.  It’s important that you can support your decision with facts – especially if the decision is divisive.  If you can demonstrate </a:t>
            </a:r>
            <a:r>
              <a:rPr lang="en-GB" sz="1200" u="sng" dirty="0"/>
              <a:t>how</a:t>
            </a:r>
            <a:r>
              <a:rPr lang="en-GB" sz="1200" dirty="0"/>
              <a:t> you have made a decision based on facts it will give you authority and confidence.  </a:t>
            </a:r>
            <a:r>
              <a:rPr lang="en-GB" sz="1200" b="1" i="1" dirty="0">
                <a:solidFill>
                  <a:srgbClr val="179D83"/>
                </a:solidFill>
              </a:rPr>
              <a:t>“In making this decision I have reviewed the facts and the evidence all points to…” </a:t>
            </a:r>
            <a:r>
              <a:rPr lang="en-GB" sz="1200" dirty="0"/>
              <a:t>A warning; we live in an age of false news and information so check your sources. </a:t>
            </a:r>
            <a:endParaRPr lang="en-GB" sz="1400" dirty="0"/>
          </a:p>
        </p:txBody>
      </p:sp>
      <p:sp>
        <p:nvSpPr>
          <p:cNvPr id="12" name="TextBox 11">
            <a:extLst>
              <a:ext uri="{FF2B5EF4-FFF2-40B4-BE49-F238E27FC236}">
                <a16:creationId xmlns:a16="http://schemas.microsoft.com/office/drawing/2014/main" id="{5482B584-1895-47E5-B88E-D2934EA363CA}"/>
              </a:ext>
            </a:extLst>
          </p:cNvPr>
          <p:cNvSpPr txBox="1"/>
          <p:nvPr/>
        </p:nvSpPr>
        <p:spPr>
          <a:xfrm>
            <a:off x="176626" y="2174523"/>
            <a:ext cx="6538734" cy="1415772"/>
          </a:xfrm>
          <a:prstGeom prst="rect">
            <a:avLst/>
          </a:prstGeom>
          <a:solidFill>
            <a:srgbClr val="D7F9F3"/>
          </a:solidFill>
          <a:ln>
            <a:solidFill>
              <a:schemeClr val="tx1">
                <a:lumMod val="85000"/>
                <a:lumOff val="15000"/>
              </a:schemeClr>
            </a:solidFill>
          </a:ln>
        </p:spPr>
        <p:txBody>
          <a:bodyPr wrap="square" rtlCol="0">
            <a:spAutoFit/>
          </a:bodyPr>
          <a:lstStyle/>
          <a:p>
            <a:pPr marL="1143000" algn="just">
              <a:buAutoNum type="arabicParenR"/>
            </a:pPr>
            <a:r>
              <a:rPr lang="en-GB" sz="1400" b="1" dirty="0">
                <a:solidFill>
                  <a:srgbClr val="179D83"/>
                </a:solidFill>
              </a:rPr>
              <a:t> DISCOVER YOUR VOICE.  </a:t>
            </a:r>
            <a:r>
              <a:rPr lang="en-GB" sz="1200" dirty="0"/>
              <a:t>Sometimes we struggle to make decisions because we may not have strong opinions, or if we do we don’t feel anyone will listen to us. When you begin work you can develop confidence and discover your voice by expressing your views. Building confidence can take time, but these questions will help you on your journey to discover your passion and your voice.  </a:t>
            </a:r>
            <a:r>
              <a:rPr lang="en-GB" sz="1200" b="1" i="1" dirty="0">
                <a:solidFill>
                  <a:srgbClr val="179D83"/>
                </a:solidFill>
              </a:rPr>
              <a:t>What angers you?</a:t>
            </a:r>
            <a:r>
              <a:rPr lang="en-GB" sz="1200" b="1" dirty="0">
                <a:solidFill>
                  <a:srgbClr val="179D83"/>
                </a:solidFill>
              </a:rPr>
              <a:t>  </a:t>
            </a:r>
            <a:r>
              <a:rPr lang="en-GB" sz="1200" b="1" i="1" dirty="0">
                <a:solidFill>
                  <a:srgbClr val="179D83"/>
                </a:solidFill>
              </a:rPr>
              <a:t>What gives you hope?  Who inspires you?   If you had one day left, how would you spend it?</a:t>
            </a:r>
            <a:r>
              <a:rPr lang="en-GB" sz="1200" i="1" dirty="0">
                <a:solidFill>
                  <a:srgbClr val="179D83"/>
                </a:solidFill>
              </a:rPr>
              <a:t> </a:t>
            </a:r>
            <a:endParaRPr lang="en-GB" sz="1400" b="1" i="1" dirty="0">
              <a:solidFill>
                <a:srgbClr val="179D83"/>
              </a:solidFill>
            </a:endParaRPr>
          </a:p>
        </p:txBody>
      </p:sp>
      <p:sp>
        <p:nvSpPr>
          <p:cNvPr id="14" name="TextBox 13">
            <a:extLst>
              <a:ext uri="{FF2B5EF4-FFF2-40B4-BE49-F238E27FC236}">
                <a16:creationId xmlns:a16="http://schemas.microsoft.com/office/drawing/2014/main" id="{DE10D5B7-F136-47FB-AD14-87B611E2CF37}"/>
              </a:ext>
            </a:extLst>
          </p:cNvPr>
          <p:cNvSpPr txBox="1"/>
          <p:nvPr/>
        </p:nvSpPr>
        <p:spPr>
          <a:xfrm>
            <a:off x="159633" y="5156885"/>
            <a:ext cx="6538734" cy="1231106"/>
          </a:xfrm>
          <a:prstGeom prst="rect">
            <a:avLst/>
          </a:prstGeom>
          <a:solidFill>
            <a:srgbClr val="D7F9F3"/>
          </a:solidFill>
          <a:ln>
            <a:solidFill>
              <a:schemeClr val="tx1">
                <a:lumMod val="75000"/>
                <a:lumOff val="25000"/>
              </a:schemeClr>
            </a:solidFill>
          </a:ln>
        </p:spPr>
        <p:txBody>
          <a:bodyPr wrap="square" rtlCol="0">
            <a:spAutoFit/>
          </a:bodyPr>
          <a:lstStyle/>
          <a:p>
            <a:pPr marL="1143000" algn="just">
              <a:tabLst>
                <a:tab pos="1201738" algn="l"/>
              </a:tabLst>
            </a:pPr>
            <a:r>
              <a:rPr lang="en-GB" sz="1400" b="1" dirty="0">
                <a:solidFill>
                  <a:srgbClr val="179D83"/>
                </a:solidFill>
              </a:rPr>
              <a:t>3) 	EXPLORE YOUR OPTIONS. </a:t>
            </a:r>
            <a:r>
              <a:rPr lang="en-GB" sz="1200" dirty="0"/>
              <a:t>Sometimes people make decisions on an emotional, or ‘gut’ level. Before you rush into making a decision, ask yourself what are the other choices?  It can take time but it’s good to ask other people and explore other options. Could you say </a:t>
            </a:r>
            <a:r>
              <a:rPr lang="en-GB" sz="1200" b="1" i="1" dirty="0">
                <a:solidFill>
                  <a:srgbClr val="179D83"/>
                </a:solidFill>
              </a:rPr>
              <a:t>“I’m having to make a decision between two options. I think I know what is the best one, but can I ask you to play devil’s advocate and critique my decision and think about the other options?” </a:t>
            </a:r>
            <a:endParaRPr lang="en-GB" sz="1400" b="1" i="1" dirty="0">
              <a:solidFill>
                <a:srgbClr val="179D83"/>
              </a:solidFill>
            </a:endParaRPr>
          </a:p>
        </p:txBody>
      </p:sp>
      <p:sp>
        <p:nvSpPr>
          <p:cNvPr id="15" name="TextBox 14">
            <a:extLst>
              <a:ext uri="{FF2B5EF4-FFF2-40B4-BE49-F238E27FC236}">
                <a16:creationId xmlns:a16="http://schemas.microsoft.com/office/drawing/2014/main" id="{226AF588-DE5E-4FEB-A492-F3A5FA30C66D}"/>
              </a:ext>
            </a:extLst>
          </p:cNvPr>
          <p:cNvSpPr txBox="1"/>
          <p:nvPr/>
        </p:nvSpPr>
        <p:spPr>
          <a:xfrm>
            <a:off x="176626" y="6444201"/>
            <a:ext cx="6538734" cy="1415772"/>
          </a:xfrm>
          <a:prstGeom prst="rect">
            <a:avLst/>
          </a:prstGeom>
          <a:solidFill>
            <a:srgbClr val="D7F9F3"/>
          </a:solidFill>
          <a:ln>
            <a:solidFill>
              <a:schemeClr val="tx1">
                <a:lumMod val="75000"/>
                <a:lumOff val="25000"/>
              </a:schemeClr>
            </a:solidFill>
          </a:ln>
        </p:spPr>
        <p:txBody>
          <a:bodyPr wrap="square" rtlCol="0">
            <a:spAutoFit/>
          </a:bodyPr>
          <a:lstStyle/>
          <a:p>
            <a:pPr marL="1143000" algn="just">
              <a:tabLst>
                <a:tab pos="287338" algn="l"/>
              </a:tabLst>
            </a:pPr>
            <a:r>
              <a:rPr lang="en-GB" sz="1400" b="1" dirty="0">
                <a:solidFill>
                  <a:srgbClr val="179D83"/>
                </a:solidFill>
              </a:rPr>
              <a:t>4) 	COMMUNICATE, COMMUNICATE, COMMUNICATE! </a:t>
            </a:r>
            <a:r>
              <a:rPr lang="en-GB" sz="1400" dirty="0"/>
              <a:t> </a:t>
            </a:r>
            <a:r>
              <a:rPr lang="en-GB" sz="1200" dirty="0"/>
              <a:t>Making decisions can be stressful. When we become stressed we can retreat and fail to communicate, maybe the decision seems too difficult to discuss!  However, when people find out about the decision after it has been made, it can lead to tension especially if a decision affects a team. Consult and take people with you when you have to make a decision, What about, </a:t>
            </a:r>
            <a:r>
              <a:rPr lang="en-GB" sz="1200" b="1" i="1" dirty="0">
                <a:solidFill>
                  <a:srgbClr val="179D83"/>
                </a:solidFill>
              </a:rPr>
              <a:t>“ I am having to make a big decision, but I want all those affected by the decision to have their say.” </a:t>
            </a:r>
            <a:endParaRPr lang="en-GB" sz="1400" b="1" i="1" dirty="0">
              <a:solidFill>
                <a:srgbClr val="179D83"/>
              </a:solidFill>
            </a:endParaRPr>
          </a:p>
        </p:txBody>
      </p:sp>
      <p:sp>
        <p:nvSpPr>
          <p:cNvPr id="17" name="TextBox 16">
            <a:extLst>
              <a:ext uri="{FF2B5EF4-FFF2-40B4-BE49-F238E27FC236}">
                <a16:creationId xmlns:a16="http://schemas.microsoft.com/office/drawing/2014/main" id="{ED3D9BA1-70F1-4A1E-B9F8-655DB0E97414}"/>
              </a:ext>
            </a:extLst>
          </p:cNvPr>
          <p:cNvSpPr txBox="1"/>
          <p:nvPr/>
        </p:nvSpPr>
        <p:spPr>
          <a:xfrm>
            <a:off x="176623" y="8043900"/>
            <a:ext cx="6538737" cy="1046440"/>
          </a:xfrm>
          <a:prstGeom prst="rect">
            <a:avLst/>
          </a:prstGeom>
          <a:solidFill>
            <a:srgbClr val="D7F9F3"/>
          </a:solidFill>
          <a:ln>
            <a:solidFill>
              <a:schemeClr val="tx1">
                <a:lumMod val="75000"/>
                <a:lumOff val="25000"/>
              </a:schemeClr>
            </a:solidFill>
          </a:ln>
        </p:spPr>
        <p:txBody>
          <a:bodyPr wrap="square" rtlCol="0">
            <a:spAutoFit/>
          </a:bodyPr>
          <a:lstStyle/>
          <a:p>
            <a:pPr marL="1201738" indent="-58738" algn="just">
              <a:tabLst>
                <a:tab pos="287338" algn="l"/>
              </a:tabLst>
            </a:pPr>
            <a:r>
              <a:rPr lang="en-GB" sz="1400" b="1" dirty="0">
                <a:solidFill>
                  <a:srgbClr val="179D83"/>
                </a:solidFill>
              </a:rPr>
              <a:t>5) 	REVIEW YOUR DECISION AND LEARN FROM MISTAKES</a:t>
            </a:r>
            <a:r>
              <a:rPr lang="en-GB" sz="1400" dirty="0"/>
              <a:t>.  </a:t>
            </a:r>
            <a:r>
              <a:rPr lang="en-GB" sz="1200" dirty="0"/>
              <a:t>We learn from mistakes but as someone once said, </a:t>
            </a:r>
            <a:r>
              <a:rPr lang="en-GB" sz="1200" b="1" i="1" dirty="0"/>
              <a:t>“More people would learn from their mistakes if they weren’t so busy denying them!”  </a:t>
            </a:r>
            <a:r>
              <a:rPr lang="en-GB" sz="1200" dirty="0"/>
              <a:t>So it’s vital that as you grow in your career that you can recognise, accept and admit when you have made mistakes</a:t>
            </a:r>
            <a:r>
              <a:rPr lang="en-GB" sz="1200" b="1" dirty="0">
                <a:solidFill>
                  <a:srgbClr val="179D83"/>
                </a:solidFill>
              </a:rPr>
              <a:t>. “I realised I made a mistake in my decision, but I can now see…..” </a:t>
            </a:r>
            <a:endParaRPr lang="en-GB" sz="1400" b="1" i="1" dirty="0">
              <a:solidFill>
                <a:srgbClr val="179D83"/>
              </a:solidFill>
            </a:endParaRPr>
          </a:p>
        </p:txBody>
      </p:sp>
      <p:pic>
        <p:nvPicPr>
          <p:cNvPr id="10" name="Picture 9">
            <a:extLst>
              <a:ext uri="{FF2B5EF4-FFF2-40B4-BE49-F238E27FC236}">
                <a16:creationId xmlns:a16="http://schemas.microsoft.com/office/drawing/2014/main" id="{845292BD-E59B-4063-BDBB-8224932D3192}"/>
              </a:ext>
            </a:extLst>
          </p:cNvPr>
          <p:cNvPicPr>
            <a:picLocks noChangeAspect="1"/>
          </p:cNvPicPr>
          <p:nvPr/>
        </p:nvPicPr>
        <p:blipFill rotWithShape="1">
          <a:blip r:embed="rId6"/>
          <a:srcRect t="6814" b="2573"/>
          <a:stretch/>
        </p:blipFill>
        <p:spPr>
          <a:xfrm>
            <a:off x="204196" y="2205644"/>
            <a:ext cx="1077803" cy="1367356"/>
          </a:xfrm>
          <a:prstGeom prst="rect">
            <a:avLst/>
          </a:prstGeom>
        </p:spPr>
      </p:pic>
      <p:pic>
        <p:nvPicPr>
          <p:cNvPr id="11" name="Picture 10">
            <a:extLst>
              <a:ext uri="{FF2B5EF4-FFF2-40B4-BE49-F238E27FC236}">
                <a16:creationId xmlns:a16="http://schemas.microsoft.com/office/drawing/2014/main" id="{598FC129-4991-4386-9B2E-71C2F7D72473}"/>
              </a:ext>
            </a:extLst>
          </p:cNvPr>
          <p:cNvPicPr>
            <a:picLocks noChangeAspect="1"/>
          </p:cNvPicPr>
          <p:nvPr/>
        </p:nvPicPr>
        <p:blipFill>
          <a:blip r:embed="rId7"/>
          <a:stretch>
            <a:fillRect/>
          </a:stretch>
        </p:blipFill>
        <p:spPr>
          <a:xfrm>
            <a:off x="181221" y="3702842"/>
            <a:ext cx="1089069" cy="1181182"/>
          </a:xfrm>
          <a:prstGeom prst="rect">
            <a:avLst/>
          </a:prstGeom>
        </p:spPr>
      </p:pic>
      <p:pic>
        <p:nvPicPr>
          <p:cNvPr id="21" name="Picture 20">
            <a:extLst>
              <a:ext uri="{FF2B5EF4-FFF2-40B4-BE49-F238E27FC236}">
                <a16:creationId xmlns:a16="http://schemas.microsoft.com/office/drawing/2014/main" id="{0B2E0C44-8A73-4131-96BC-432A18585B3C}"/>
              </a:ext>
            </a:extLst>
          </p:cNvPr>
          <p:cNvPicPr>
            <a:picLocks noChangeAspect="1"/>
          </p:cNvPicPr>
          <p:nvPr/>
        </p:nvPicPr>
        <p:blipFill>
          <a:blip r:embed="rId8"/>
          <a:stretch>
            <a:fillRect/>
          </a:stretch>
        </p:blipFill>
        <p:spPr>
          <a:xfrm>
            <a:off x="181792" y="5083567"/>
            <a:ext cx="1110783" cy="1204423"/>
          </a:xfrm>
          <a:prstGeom prst="rect">
            <a:avLst/>
          </a:prstGeom>
        </p:spPr>
      </p:pic>
      <p:pic>
        <p:nvPicPr>
          <p:cNvPr id="24" name="Picture 23">
            <a:extLst>
              <a:ext uri="{FF2B5EF4-FFF2-40B4-BE49-F238E27FC236}">
                <a16:creationId xmlns:a16="http://schemas.microsoft.com/office/drawing/2014/main" id="{1F6E0F5D-3A1E-4759-A0C1-762E2F720050}"/>
              </a:ext>
            </a:extLst>
          </p:cNvPr>
          <p:cNvPicPr>
            <a:picLocks noChangeAspect="1"/>
          </p:cNvPicPr>
          <p:nvPr/>
        </p:nvPicPr>
        <p:blipFill rotWithShape="1">
          <a:blip r:embed="rId9"/>
          <a:srcRect b="3559"/>
          <a:stretch/>
        </p:blipFill>
        <p:spPr>
          <a:xfrm>
            <a:off x="179976" y="6449592"/>
            <a:ext cx="1091557" cy="1388350"/>
          </a:xfrm>
          <a:prstGeom prst="rect">
            <a:avLst/>
          </a:prstGeom>
        </p:spPr>
      </p:pic>
      <p:pic>
        <p:nvPicPr>
          <p:cNvPr id="25" name="Picture 24">
            <a:extLst>
              <a:ext uri="{FF2B5EF4-FFF2-40B4-BE49-F238E27FC236}">
                <a16:creationId xmlns:a16="http://schemas.microsoft.com/office/drawing/2014/main" id="{E77A4F06-9ABA-41F7-BE36-ED993CECEB33}"/>
              </a:ext>
            </a:extLst>
          </p:cNvPr>
          <p:cNvPicPr>
            <a:picLocks noChangeAspect="1"/>
          </p:cNvPicPr>
          <p:nvPr/>
        </p:nvPicPr>
        <p:blipFill>
          <a:blip r:embed="rId10"/>
          <a:stretch>
            <a:fillRect/>
          </a:stretch>
        </p:blipFill>
        <p:spPr>
          <a:xfrm>
            <a:off x="188620" y="8031047"/>
            <a:ext cx="1097126" cy="1046440"/>
          </a:xfrm>
          <a:prstGeom prst="rect">
            <a:avLst/>
          </a:prstGeom>
        </p:spPr>
      </p:pic>
      <p:sp>
        <p:nvSpPr>
          <p:cNvPr id="26" name="TextBox 25">
            <a:extLst>
              <a:ext uri="{FF2B5EF4-FFF2-40B4-BE49-F238E27FC236}">
                <a16:creationId xmlns:a16="http://schemas.microsoft.com/office/drawing/2014/main" id="{8EE1B8D5-4EC1-4FBB-8035-082CE8B0D26E}"/>
              </a:ext>
            </a:extLst>
          </p:cNvPr>
          <p:cNvSpPr txBox="1"/>
          <p:nvPr/>
        </p:nvSpPr>
        <p:spPr>
          <a:xfrm>
            <a:off x="195006" y="9163658"/>
            <a:ext cx="6520354" cy="523220"/>
          </a:xfrm>
          <a:prstGeom prst="rect">
            <a:avLst/>
          </a:prstGeom>
          <a:noFill/>
        </p:spPr>
        <p:txBody>
          <a:bodyPr wrap="square" rtlCol="0">
            <a:spAutoFit/>
          </a:bodyPr>
          <a:lstStyle/>
          <a:p>
            <a:r>
              <a:rPr lang="en-GB" sz="1400" b="1" dirty="0"/>
              <a:t>Which of the above 5 tips applies most to you ?  ………………………………………………...</a:t>
            </a:r>
          </a:p>
          <a:p>
            <a:r>
              <a:rPr lang="en-GB" sz="1400" b="1" dirty="0"/>
              <a:t>What will you do to improve in this area? ……………………………………………………………</a:t>
            </a:r>
          </a:p>
        </p:txBody>
      </p:sp>
    </p:spTree>
    <p:extLst>
      <p:ext uri="{BB962C8B-B14F-4D97-AF65-F5344CB8AC3E}">
        <p14:creationId xmlns:p14="http://schemas.microsoft.com/office/powerpoint/2010/main" val="362327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20CC0BB-50CD-46AC-B40E-137E3C350C76}"/>
              </a:ext>
            </a:extLst>
          </p:cNvPr>
          <p:cNvSpPr>
            <a:spLocks noChangeArrowheads="1"/>
          </p:cNvSpPr>
          <p:nvPr/>
        </p:nvSpPr>
        <p:spPr bwMode="auto">
          <a:xfrm>
            <a:off x="114300" y="1270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10" name="Object 9">
            <a:extLst>
              <a:ext uri="{FF2B5EF4-FFF2-40B4-BE49-F238E27FC236}">
                <a16:creationId xmlns:a16="http://schemas.microsoft.com/office/drawing/2014/main" id="{8BD6D05F-A276-42E5-B852-ADC4868F28A4}"/>
              </a:ext>
            </a:extLst>
          </p:cNvPr>
          <p:cNvGraphicFramePr>
            <a:graphicFrameLocks noChangeAspect="1"/>
          </p:cNvGraphicFramePr>
          <p:nvPr>
            <p:extLst>
              <p:ext uri="{D42A27DB-BD31-4B8C-83A1-F6EECF244321}">
                <p14:modId xmlns:p14="http://schemas.microsoft.com/office/powerpoint/2010/main" val="3711213295"/>
              </p:ext>
            </p:extLst>
          </p:nvPr>
        </p:nvGraphicFramePr>
        <p:xfrm>
          <a:off x="158832" y="103768"/>
          <a:ext cx="3946283" cy="617871"/>
        </p:xfrm>
        <a:graphic>
          <a:graphicData uri="http://schemas.openxmlformats.org/presentationml/2006/ole">
            <mc:AlternateContent xmlns:mc="http://schemas.openxmlformats.org/markup-compatibility/2006">
              <mc:Choice xmlns:v="urn:schemas-microsoft-com:vml" Requires="v">
                <p:oleObj spid="_x0000_s9301" name="Bitmap Image" r:id="rId3" imgW="3531960" imgH="556200" progId="Paint.Picture">
                  <p:embed/>
                </p:oleObj>
              </mc:Choice>
              <mc:Fallback>
                <p:oleObj name="Bitmap Image" r:id="rId3" imgW="3531960" imgH="556200" progId="Paint.Picture">
                  <p:embed/>
                  <p:pic>
                    <p:nvPicPr>
                      <p:cNvPr id="10" name="Object 9">
                        <a:extLst>
                          <a:ext uri="{FF2B5EF4-FFF2-40B4-BE49-F238E27FC236}">
                            <a16:creationId xmlns:a16="http://schemas.microsoft.com/office/drawing/2014/main" id="{8BD6D05F-A276-42E5-B852-ADC4868F28A4}"/>
                          </a:ext>
                        </a:extLst>
                      </p:cNvPr>
                      <p:cNvPicPr>
                        <a:picLocks noChangeAspect="1" noChangeArrowheads="1"/>
                      </p:cNvPicPr>
                      <p:nvPr/>
                    </p:nvPicPr>
                    <p:blipFill>
                      <a:blip r:embed="rId4"/>
                      <a:srcRect/>
                      <a:stretch>
                        <a:fillRect/>
                      </a:stretch>
                    </p:blipFill>
                    <p:spPr bwMode="auto">
                      <a:xfrm>
                        <a:off x="158832" y="103768"/>
                        <a:ext cx="3946283" cy="617871"/>
                      </a:xfrm>
                      <a:prstGeom prst="rect">
                        <a:avLst/>
                      </a:prstGeom>
                      <a:noFill/>
                    </p:spPr>
                  </p:pic>
                </p:oleObj>
              </mc:Fallback>
            </mc:AlternateContent>
          </a:graphicData>
        </a:graphic>
      </p:graphicFrame>
      <p:pic>
        <p:nvPicPr>
          <p:cNvPr id="20" name="Picture 19">
            <a:extLst>
              <a:ext uri="{FF2B5EF4-FFF2-40B4-BE49-F238E27FC236}">
                <a16:creationId xmlns:a16="http://schemas.microsoft.com/office/drawing/2014/main" id="{F13ABFEE-76F2-4232-BC4F-9B5A94BC3631}"/>
              </a:ext>
            </a:extLst>
          </p:cNvPr>
          <p:cNvPicPr>
            <a:picLocks noChangeAspect="1"/>
          </p:cNvPicPr>
          <p:nvPr/>
        </p:nvPicPr>
        <p:blipFill>
          <a:blip r:embed="rId5"/>
          <a:stretch>
            <a:fillRect/>
          </a:stretch>
        </p:blipFill>
        <p:spPr>
          <a:xfrm>
            <a:off x="306374" y="203202"/>
            <a:ext cx="404992" cy="518098"/>
          </a:xfrm>
          <a:prstGeom prst="rect">
            <a:avLst/>
          </a:prstGeom>
        </p:spPr>
      </p:pic>
      <p:sp>
        <p:nvSpPr>
          <p:cNvPr id="5" name="TextBox 4">
            <a:extLst>
              <a:ext uri="{FF2B5EF4-FFF2-40B4-BE49-F238E27FC236}">
                <a16:creationId xmlns:a16="http://schemas.microsoft.com/office/drawing/2014/main" id="{4FE6ED52-564F-4A10-A7E4-B74BA52760D3}"/>
              </a:ext>
            </a:extLst>
          </p:cNvPr>
          <p:cNvSpPr txBox="1"/>
          <p:nvPr/>
        </p:nvSpPr>
        <p:spPr>
          <a:xfrm>
            <a:off x="253210" y="776062"/>
            <a:ext cx="4890831" cy="854080"/>
          </a:xfrm>
          <a:prstGeom prst="rect">
            <a:avLst/>
          </a:prstGeom>
          <a:noFill/>
        </p:spPr>
        <p:txBody>
          <a:bodyPr wrap="square" rtlCol="0">
            <a:spAutoFit/>
          </a:bodyPr>
          <a:lstStyle/>
          <a:p>
            <a:r>
              <a:rPr lang="en-GB" sz="1300" dirty="0"/>
              <a:t>Getting better at making decisions can help you in your personal life.  </a:t>
            </a:r>
          </a:p>
          <a:p>
            <a:endParaRPr lang="en-GB" sz="1000" dirty="0"/>
          </a:p>
          <a:p>
            <a:r>
              <a:rPr lang="en-GB" sz="1300" dirty="0"/>
              <a:t>Think of a time when you have had to make a big personal decision and complete  this exercise in the table below. </a:t>
            </a:r>
          </a:p>
        </p:txBody>
      </p:sp>
      <p:graphicFrame>
        <p:nvGraphicFramePr>
          <p:cNvPr id="6" name="Table 6">
            <a:extLst>
              <a:ext uri="{FF2B5EF4-FFF2-40B4-BE49-F238E27FC236}">
                <a16:creationId xmlns:a16="http://schemas.microsoft.com/office/drawing/2014/main" id="{61CC89E8-8F81-4EC6-BDA8-F1BC9DDDB5BB}"/>
              </a:ext>
            </a:extLst>
          </p:cNvPr>
          <p:cNvGraphicFramePr>
            <a:graphicFrameLocks noGrp="1"/>
          </p:cNvGraphicFramePr>
          <p:nvPr>
            <p:extLst>
              <p:ext uri="{D42A27DB-BD31-4B8C-83A1-F6EECF244321}">
                <p14:modId xmlns:p14="http://schemas.microsoft.com/office/powerpoint/2010/main" val="1412471166"/>
              </p:ext>
            </p:extLst>
          </p:nvPr>
        </p:nvGraphicFramePr>
        <p:xfrm>
          <a:off x="306374" y="1684565"/>
          <a:ext cx="5905045" cy="2720340"/>
        </p:xfrm>
        <a:graphic>
          <a:graphicData uri="http://schemas.openxmlformats.org/drawingml/2006/table">
            <a:tbl>
              <a:tblPr firstRow="1" bandRow="1">
                <a:tableStyleId>{93296810-A885-4BE3-A3E7-6D5BEEA58F35}</a:tableStyleId>
              </a:tblPr>
              <a:tblGrid>
                <a:gridCol w="2592837">
                  <a:extLst>
                    <a:ext uri="{9D8B030D-6E8A-4147-A177-3AD203B41FA5}">
                      <a16:colId xmlns:a16="http://schemas.microsoft.com/office/drawing/2014/main" val="1385091622"/>
                    </a:ext>
                  </a:extLst>
                </a:gridCol>
                <a:gridCol w="3312208">
                  <a:extLst>
                    <a:ext uri="{9D8B030D-6E8A-4147-A177-3AD203B41FA5}">
                      <a16:colId xmlns:a16="http://schemas.microsoft.com/office/drawing/2014/main" val="3699201906"/>
                    </a:ext>
                  </a:extLst>
                </a:gridCol>
              </a:tblGrid>
              <a:tr h="484928">
                <a:tc>
                  <a:txBody>
                    <a:bodyPr/>
                    <a:lstStyle/>
                    <a:p>
                      <a:pPr algn="l"/>
                      <a:r>
                        <a:rPr lang="en-GB" dirty="0">
                          <a:solidFill>
                            <a:schemeClr val="tx1"/>
                          </a:solidFill>
                        </a:rPr>
                        <a:t>What was the personal decision you had to make?  </a:t>
                      </a:r>
                      <a:endParaRPr lang="en-GB" b="1" dirty="0">
                        <a:solidFill>
                          <a:schemeClr val="tx1"/>
                        </a:solidFill>
                      </a:endParaRPr>
                    </a:p>
                  </a:txBody>
                  <a:tcPr>
                    <a:solidFill>
                      <a:srgbClr val="D7F9F3"/>
                    </a:solidFill>
                  </a:tcPr>
                </a:tc>
                <a:tc>
                  <a:txBody>
                    <a:bodyPr/>
                    <a:lstStyle/>
                    <a:p>
                      <a:endParaRPr lang="en-GB" dirty="0"/>
                    </a:p>
                    <a:p>
                      <a:r>
                        <a:rPr lang="en-GB" b="0" dirty="0">
                          <a:solidFill>
                            <a:schemeClr val="tx1"/>
                          </a:solidFill>
                        </a:rPr>
                        <a:t>………………………………………………………………</a:t>
                      </a:r>
                    </a:p>
                  </a:txBody>
                  <a:tcPr>
                    <a:solidFill>
                      <a:srgbClr val="D7F9F3"/>
                    </a:solidFill>
                  </a:tcPr>
                </a:tc>
                <a:extLst>
                  <a:ext uri="{0D108BD9-81ED-4DB2-BD59-A6C34878D82A}">
                    <a16:rowId xmlns:a16="http://schemas.microsoft.com/office/drawing/2014/main" val="3738285395"/>
                  </a:ext>
                </a:extLst>
              </a:tr>
              <a:tr h="484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What helped you make the decision? </a:t>
                      </a:r>
                    </a:p>
                  </a:txBody>
                  <a:tcPr>
                    <a:solidFill>
                      <a:srgbClr val="D7F9F3"/>
                    </a:solidFill>
                  </a:tcPr>
                </a:tc>
                <a:tc>
                  <a:txBody>
                    <a:bodyPr/>
                    <a:lstStyle/>
                    <a:p>
                      <a:endParaRPr lang="en-GB" dirty="0"/>
                    </a:p>
                    <a:p>
                      <a:r>
                        <a:rPr lang="en-GB" dirty="0"/>
                        <a:t>……………………………………………………………….</a:t>
                      </a:r>
                    </a:p>
                  </a:txBody>
                  <a:tcPr>
                    <a:solidFill>
                      <a:srgbClr val="D7F9F3"/>
                    </a:solidFill>
                  </a:tcPr>
                </a:tc>
                <a:extLst>
                  <a:ext uri="{0D108BD9-81ED-4DB2-BD59-A6C34878D82A}">
                    <a16:rowId xmlns:a16="http://schemas.microsoft.com/office/drawing/2014/main" val="1602730649"/>
                  </a:ext>
                </a:extLst>
              </a:tr>
              <a:tr h="4849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Was it the right decision? </a:t>
                      </a:r>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Why ? </a:t>
                      </a:r>
                    </a:p>
                  </a:txBody>
                  <a:tcPr>
                    <a:solidFill>
                      <a:srgbClr val="D7F9F3"/>
                    </a:solidFill>
                  </a:tcPr>
                </a:tc>
                <a:tc>
                  <a:txBody>
                    <a:bodyPr/>
                    <a:lstStyle/>
                    <a:p>
                      <a:endParaRPr lang="en-GB" dirty="0"/>
                    </a:p>
                    <a:p>
                      <a:r>
                        <a:rPr lang="en-GB" dirty="0"/>
                        <a:t>……………………………………………………………....</a:t>
                      </a:r>
                    </a:p>
                  </a:txBody>
                  <a:tcPr>
                    <a:solidFill>
                      <a:srgbClr val="D7F9F3"/>
                    </a:solidFill>
                  </a:tcPr>
                </a:tc>
                <a:extLst>
                  <a:ext uri="{0D108BD9-81ED-4DB2-BD59-A6C34878D82A}">
                    <a16:rowId xmlns:a16="http://schemas.microsoft.com/office/drawing/2014/main" val="3670335401"/>
                  </a:ext>
                </a:extLst>
              </a:tr>
              <a:tr h="484928">
                <a:tc>
                  <a:txBody>
                    <a:bodyPr/>
                    <a:lstStyle/>
                    <a:p>
                      <a:pPr algn="l"/>
                      <a:r>
                        <a:rPr lang="en-GB" b="1" dirty="0"/>
                        <a:t>What did you learn from having to make this decision? </a:t>
                      </a:r>
                    </a:p>
                  </a:txBody>
                  <a:tcPr>
                    <a:solidFill>
                      <a:srgbClr val="D7F9F3"/>
                    </a:solidFill>
                  </a:tcPr>
                </a:tc>
                <a:tc>
                  <a:txBody>
                    <a:bodyPr/>
                    <a:lstStyle/>
                    <a:p>
                      <a:endParaRPr lang="en-GB" dirty="0"/>
                    </a:p>
                    <a:p>
                      <a:r>
                        <a:rPr lang="en-GB" dirty="0"/>
                        <a:t>………………………………………………………………..</a:t>
                      </a:r>
                    </a:p>
                  </a:txBody>
                  <a:tcPr>
                    <a:solidFill>
                      <a:srgbClr val="D7F9F3"/>
                    </a:solidFill>
                  </a:tcPr>
                </a:tc>
                <a:extLst>
                  <a:ext uri="{0D108BD9-81ED-4DB2-BD59-A6C34878D82A}">
                    <a16:rowId xmlns:a16="http://schemas.microsoft.com/office/drawing/2014/main" val="117230425"/>
                  </a:ext>
                </a:extLst>
              </a:tr>
              <a:tr h="683307">
                <a:tc>
                  <a:txBody>
                    <a:bodyPr/>
                    <a:lstStyle/>
                    <a:p>
                      <a:pPr algn="l"/>
                      <a:r>
                        <a:rPr lang="en-GB" b="1" dirty="0"/>
                        <a:t>What would you do differently if you had to make the same decision again today? </a:t>
                      </a:r>
                    </a:p>
                  </a:txBody>
                  <a:tcPr>
                    <a:solidFill>
                      <a:srgbClr val="D7F9F3"/>
                    </a:solidFill>
                  </a:tcPr>
                </a:tc>
                <a:tc>
                  <a:txBody>
                    <a:bodyPr/>
                    <a:lstStyle/>
                    <a:p>
                      <a:endParaRPr lang="en-GB" dirty="0"/>
                    </a:p>
                    <a:p>
                      <a:r>
                        <a:rPr lang="en-GB" dirty="0"/>
                        <a:t>………………………………………………………………..</a:t>
                      </a:r>
                    </a:p>
                  </a:txBody>
                  <a:tcPr>
                    <a:solidFill>
                      <a:srgbClr val="D7F9F3"/>
                    </a:solidFill>
                  </a:tcPr>
                </a:tc>
                <a:extLst>
                  <a:ext uri="{0D108BD9-81ED-4DB2-BD59-A6C34878D82A}">
                    <a16:rowId xmlns:a16="http://schemas.microsoft.com/office/drawing/2014/main" val="927636266"/>
                  </a:ext>
                </a:extLst>
              </a:tr>
            </a:tbl>
          </a:graphicData>
        </a:graphic>
      </p:graphicFrame>
      <p:sp>
        <p:nvSpPr>
          <p:cNvPr id="11" name="TextBox 10">
            <a:extLst>
              <a:ext uri="{FF2B5EF4-FFF2-40B4-BE49-F238E27FC236}">
                <a16:creationId xmlns:a16="http://schemas.microsoft.com/office/drawing/2014/main" id="{9A7B3396-582D-4B2B-B22A-F835E5878EE1}"/>
              </a:ext>
            </a:extLst>
          </p:cNvPr>
          <p:cNvSpPr txBox="1"/>
          <p:nvPr/>
        </p:nvSpPr>
        <p:spPr>
          <a:xfrm>
            <a:off x="306374" y="4538274"/>
            <a:ext cx="5905045" cy="523220"/>
          </a:xfrm>
          <a:prstGeom prst="rect">
            <a:avLst/>
          </a:prstGeom>
          <a:noFill/>
        </p:spPr>
        <p:txBody>
          <a:bodyPr wrap="square" rtlCol="0">
            <a:spAutoFit/>
          </a:bodyPr>
          <a:lstStyle/>
          <a:p>
            <a:r>
              <a:rPr lang="en-GB" sz="1400" b="1" dirty="0">
                <a:solidFill>
                  <a:srgbClr val="179D83"/>
                </a:solidFill>
              </a:rPr>
              <a:t>One of the most powerful ways of getting good at making a decision is in 		imagining you have made the decision. How do you feel ?  </a:t>
            </a:r>
          </a:p>
        </p:txBody>
      </p:sp>
      <p:pic>
        <p:nvPicPr>
          <p:cNvPr id="12" name="Picture 11">
            <a:extLst>
              <a:ext uri="{FF2B5EF4-FFF2-40B4-BE49-F238E27FC236}">
                <a16:creationId xmlns:a16="http://schemas.microsoft.com/office/drawing/2014/main" id="{3F49BEF6-413B-4B29-BCE5-272F9B6C668C}"/>
              </a:ext>
            </a:extLst>
          </p:cNvPr>
          <p:cNvPicPr>
            <a:picLocks noChangeAspect="1"/>
          </p:cNvPicPr>
          <p:nvPr/>
        </p:nvPicPr>
        <p:blipFill>
          <a:blip r:embed="rId6"/>
          <a:stretch>
            <a:fillRect/>
          </a:stretch>
        </p:blipFill>
        <p:spPr>
          <a:xfrm>
            <a:off x="306374" y="5096649"/>
            <a:ext cx="5687063" cy="3766267"/>
          </a:xfrm>
          <a:prstGeom prst="rect">
            <a:avLst/>
          </a:prstGeom>
        </p:spPr>
      </p:pic>
      <p:sp>
        <p:nvSpPr>
          <p:cNvPr id="17" name="TextBox 16">
            <a:extLst>
              <a:ext uri="{FF2B5EF4-FFF2-40B4-BE49-F238E27FC236}">
                <a16:creationId xmlns:a16="http://schemas.microsoft.com/office/drawing/2014/main" id="{9515A7C2-C06C-4163-9992-0BAA28ED5E13}"/>
              </a:ext>
            </a:extLst>
          </p:cNvPr>
          <p:cNvSpPr txBox="1"/>
          <p:nvPr/>
        </p:nvSpPr>
        <p:spPr>
          <a:xfrm>
            <a:off x="253210" y="8889318"/>
            <a:ext cx="6122592" cy="523220"/>
          </a:xfrm>
          <a:prstGeom prst="rect">
            <a:avLst/>
          </a:prstGeom>
          <a:noFill/>
        </p:spPr>
        <p:txBody>
          <a:bodyPr wrap="square" rtlCol="0">
            <a:spAutoFit/>
          </a:bodyPr>
          <a:lstStyle/>
          <a:p>
            <a:r>
              <a:rPr lang="en-GB" sz="1400" b="1" dirty="0">
                <a:solidFill>
                  <a:srgbClr val="179D83"/>
                </a:solidFill>
              </a:rPr>
              <a:t>Now imagine how you would feel if you avoided making this decision.  Remember making no decision is a decision. </a:t>
            </a:r>
          </a:p>
        </p:txBody>
      </p:sp>
      <p:sp>
        <p:nvSpPr>
          <p:cNvPr id="2" name="Arrow: Down 1">
            <a:extLst>
              <a:ext uri="{FF2B5EF4-FFF2-40B4-BE49-F238E27FC236}">
                <a16:creationId xmlns:a16="http://schemas.microsoft.com/office/drawing/2014/main" id="{67ECBC8B-AEB0-4AB9-A50C-C0685B5E6B46}"/>
              </a:ext>
            </a:extLst>
          </p:cNvPr>
          <p:cNvSpPr/>
          <p:nvPr/>
        </p:nvSpPr>
        <p:spPr>
          <a:xfrm>
            <a:off x="385931" y="4981316"/>
            <a:ext cx="506662" cy="593176"/>
          </a:xfrm>
          <a:prstGeom prst="downArrow">
            <a:avLst/>
          </a:prstGeom>
          <a:solidFill>
            <a:srgbClr val="179D8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FE78631-ADF8-44D7-A3AE-2BC21500D75D}"/>
                  </a:ext>
                </a:extLst>
              </p14:cNvPr>
              <p14:cNvContentPartPr/>
              <p14:nvPr/>
            </p14:nvContentPartPr>
            <p14:xfrm>
              <a:off x="5396430" y="8146250"/>
              <a:ext cx="366120" cy="382680"/>
            </p14:xfrm>
          </p:contentPart>
        </mc:Choice>
        <mc:Fallback xmlns="">
          <p:pic>
            <p:nvPicPr>
              <p:cNvPr id="3" name="Ink 2">
                <a:extLst>
                  <a:ext uri="{FF2B5EF4-FFF2-40B4-BE49-F238E27FC236}">
                    <a16:creationId xmlns:a16="http://schemas.microsoft.com/office/drawing/2014/main" id="{1FE78631-ADF8-44D7-A3AE-2BC21500D75D}"/>
                  </a:ext>
                </a:extLst>
              </p:cNvPr>
              <p:cNvPicPr/>
              <p:nvPr/>
            </p:nvPicPr>
            <p:blipFill>
              <a:blip r:embed="rId8"/>
              <a:stretch>
                <a:fillRect/>
              </a:stretch>
            </p:blipFill>
            <p:spPr>
              <a:xfrm>
                <a:off x="5387430" y="8137610"/>
                <a:ext cx="383760" cy="400320"/>
              </a:xfrm>
              <a:prstGeom prst="rect">
                <a:avLst/>
              </a:prstGeom>
            </p:spPr>
          </p:pic>
        </mc:Fallback>
      </mc:AlternateContent>
      <p:pic>
        <p:nvPicPr>
          <p:cNvPr id="7" name="Picture 6" descr="Logo&#10;&#10;Description automatically generated">
            <a:extLst>
              <a:ext uri="{FF2B5EF4-FFF2-40B4-BE49-F238E27FC236}">
                <a16:creationId xmlns:a16="http://schemas.microsoft.com/office/drawing/2014/main" id="{385106FC-CCA4-4CFD-A380-FEB6A9D5FC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0326" y="8192271"/>
            <a:ext cx="258327" cy="349860"/>
          </a:xfrm>
          <a:prstGeom prst="rect">
            <a:avLst/>
          </a:prstGeom>
        </p:spPr>
      </p:pic>
      <p:pic>
        <p:nvPicPr>
          <p:cNvPr id="8" name="Picture 7" descr="A person holding a phone&#10;&#10;Description automatically generated with medium confidence">
            <a:extLst>
              <a:ext uri="{FF2B5EF4-FFF2-40B4-BE49-F238E27FC236}">
                <a16:creationId xmlns:a16="http://schemas.microsoft.com/office/drawing/2014/main" id="{EBD4CC5D-68AD-4E12-9639-CB9E33FF41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931" y="6651619"/>
            <a:ext cx="1690748" cy="2192344"/>
          </a:xfrm>
          <a:prstGeom prst="rect">
            <a:avLst/>
          </a:prstGeom>
        </p:spPr>
      </p:pic>
    </p:spTree>
    <p:extLst>
      <p:ext uri="{BB962C8B-B14F-4D97-AF65-F5344CB8AC3E}">
        <p14:creationId xmlns:p14="http://schemas.microsoft.com/office/powerpoint/2010/main" val="40914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94415-41B9-49E8-A927-E92C34CD95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8273" y="105706"/>
            <a:ext cx="2808944" cy="593498"/>
          </a:xfrm>
          <a:prstGeom prst="rect">
            <a:avLst/>
          </a:prstGeom>
          <a:noFill/>
          <a:ln>
            <a:noFill/>
          </a:ln>
        </p:spPr>
      </p:pic>
      <p:sp>
        <p:nvSpPr>
          <p:cNvPr id="13" name="TextBox 12">
            <a:extLst>
              <a:ext uri="{FF2B5EF4-FFF2-40B4-BE49-F238E27FC236}">
                <a16:creationId xmlns:a16="http://schemas.microsoft.com/office/drawing/2014/main" id="{2C7803EC-728E-4CC0-B815-E349EE1A9E38}"/>
              </a:ext>
            </a:extLst>
          </p:cNvPr>
          <p:cNvSpPr txBox="1"/>
          <p:nvPr/>
        </p:nvSpPr>
        <p:spPr>
          <a:xfrm>
            <a:off x="1507906" y="1388966"/>
            <a:ext cx="5127836" cy="1123384"/>
          </a:xfrm>
          <a:prstGeom prst="rect">
            <a:avLst/>
          </a:prstGeom>
          <a:solidFill>
            <a:schemeClr val="bg1">
              <a:lumMod val="95000"/>
            </a:schemeClr>
          </a:solidFill>
        </p:spPr>
        <p:txBody>
          <a:bodyPr wrap="square" rtlCol="0">
            <a:spAutoFit/>
          </a:bodyPr>
          <a:lstStyle/>
          <a:p>
            <a:r>
              <a:rPr lang="en-GB" sz="1400" b="1" dirty="0">
                <a:solidFill>
                  <a:srgbClr val="179D83"/>
                </a:solidFill>
              </a:rPr>
              <a:t>TRY NOT TO WORRY THAT YOU WILL MAKE THE WRONG DECISION  </a:t>
            </a:r>
          </a:p>
          <a:p>
            <a:pPr algn="just"/>
            <a:endParaRPr lang="en-GB" sz="300" dirty="0"/>
          </a:p>
          <a:p>
            <a:pPr algn="just"/>
            <a:r>
              <a:rPr lang="en-GB" sz="1200" dirty="0"/>
              <a:t>You wont know whether you have made the wrong decision until you have made it. Who knows, you  may have made the right one. Worrying is the thief of progress.  Yes be cautious, but don’t procrastinate and don’t let fear be your enemy.  Remember if you don’t make a decision, that is a decision. </a:t>
            </a:r>
          </a:p>
        </p:txBody>
      </p:sp>
      <p:sp>
        <p:nvSpPr>
          <p:cNvPr id="14" name="TextBox 13">
            <a:extLst>
              <a:ext uri="{FF2B5EF4-FFF2-40B4-BE49-F238E27FC236}">
                <a16:creationId xmlns:a16="http://schemas.microsoft.com/office/drawing/2014/main" id="{DC0A179D-CA68-4FC5-A68A-80B968373E72}"/>
              </a:ext>
            </a:extLst>
          </p:cNvPr>
          <p:cNvSpPr txBox="1"/>
          <p:nvPr/>
        </p:nvSpPr>
        <p:spPr>
          <a:xfrm>
            <a:off x="1507902" y="2585104"/>
            <a:ext cx="5127837" cy="1461939"/>
          </a:xfrm>
          <a:prstGeom prst="rect">
            <a:avLst/>
          </a:prstGeom>
          <a:solidFill>
            <a:srgbClr val="D7F9F3"/>
          </a:solidFill>
        </p:spPr>
        <p:txBody>
          <a:bodyPr wrap="square" rtlCol="0">
            <a:spAutoFit/>
          </a:bodyPr>
          <a:lstStyle/>
          <a:p>
            <a:r>
              <a:rPr lang="en-GB" sz="1400" b="1" dirty="0">
                <a:solidFill>
                  <a:srgbClr val="179D83"/>
                </a:solidFill>
              </a:rPr>
              <a:t>RECOGNISE WHAT YOUR DEFAULT POSITION IS</a:t>
            </a:r>
            <a:r>
              <a:rPr lang="en-GB" sz="1400" dirty="0">
                <a:solidFill>
                  <a:srgbClr val="179D83"/>
                </a:solidFill>
              </a:rPr>
              <a:t>.</a:t>
            </a:r>
          </a:p>
          <a:p>
            <a:endParaRPr lang="en-GB" sz="300" dirty="0">
              <a:solidFill>
                <a:srgbClr val="179D83"/>
              </a:solidFill>
            </a:endParaRPr>
          </a:p>
          <a:p>
            <a:pPr algn="just"/>
            <a:r>
              <a:rPr lang="en-GB" sz="1200" dirty="0"/>
              <a:t>As you develop your career you will begin to notice what your default position is. We all have one. Some people call it their “comfort zone”. Think about which way you usually decide things? Do you play safe, or take a risk, do you try to please other people, or say what you really want?  Once you have recognised that your natural default, make sure you account for it when you make decisions, it’s not to say that it is wrong, but it may be unduly influencing you. </a:t>
            </a:r>
          </a:p>
        </p:txBody>
      </p:sp>
      <p:sp>
        <p:nvSpPr>
          <p:cNvPr id="16" name="TextBox 15">
            <a:extLst>
              <a:ext uri="{FF2B5EF4-FFF2-40B4-BE49-F238E27FC236}">
                <a16:creationId xmlns:a16="http://schemas.microsoft.com/office/drawing/2014/main" id="{A5D7F366-37F6-4603-BCDE-C7D7FB82B769}"/>
              </a:ext>
            </a:extLst>
          </p:cNvPr>
          <p:cNvSpPr txBox="1"/>
          <p:nvPr/>
        </p:nvSpPr>
        <p:spPr>
          <a:xfrm>
            <a:off x="1507904" y="7029387"/>
            <a:ext cx="5127837" cy="1061829"/>
          </a:xfrm>
          <a:prstGeom prst="rect">
            <a:avLst/>
          </a:prstGeom>
          <a:solidFill>
            <a:schemeClr val="bg1">
              <a:lumMod val="95000"/>
            </a:schemeClr>
          </a:solidFill>
        </p:spPr>
        <p:txBody>
          <a:bodyPr wrap="square" rtlCol="0">
            <a:spAutoFit/>
          </a:bodyPr>
          <a:lstStyle/>
          <a:p>
            <a:pPr algn="just"/>
            <a:r>
              <a:rPr lang="en-GB" sz="1400" b="1" dirty="0">
                <a:solidFill>
                  <a:srgbClr val="179D83"/>
                </a:solidFill>
              </a:rPr>
              <a:t>STUDY THE PROS AND CONS BEFORE YOU MAKE A DECISION</a:t>
            </a:r>
          </a:p>
          <a:p>
            <a:pPr algn="just"/>
            <a:endParaRPr lang="en-GB" sz="100" dirty="0"/>
          </a:p>
          <a:p>
            <a:pPr algn="just"/>
            <a:r>
              <a:rPr lang="en-GB" sz="1200" dirty="0"/>
              <a:t>When trying to make a decision it’s helpful to list the things which are good and which are bad about the options. It’s also important to think about the ‘opportunity cost’ of making one decision over another.  An opportunity cost is what you lose by making a decision in one way. </a:t>
            </a:r>
          </a:p>
        </p:txBody>
      </p:sp>
      <p:sp>
        <p:nvSpPr>
          <p:cNvPr id="17" name="TextBox 16">
            <a:extLst>
              <a:ext uri="{FF2B5EF4-FFF2-40B4-BE49-F238E27FC236}">
                <a16:creationId xmlns:a16="http://schemas.microsoft.com/office/drawing/2014/main" id="{5E388DC9-8A5A-4A46-8B2A-6410BCA93E06}"/>
              </a:ext>
            </a:extLst>
          </p:cNvPr>
          <p:cNvSpPr txBox="1"/>
          <p:nvPr/>
        </p:nvSpPr>
        <p:spPr>
          <a:xfrm>
            <a:off x="1507903" y="4119789"/>
            <a:ext cx="5127837" cy="1261884"/>
          </a:xfrm>
          <a:prstGeom prst="rect">
            <a:avLst/>
          </a:prstGeom>
          <a:solidFill>
            <a:schemeClr val="bg1">
              <a:lumMod val="95000"/>
            </a:schemeClr>
          </a:solidFill>
        </p:spPr>
        <p:txBody>
          <a:bodyPr wrap="square" rtlCol="0">
            <a:spAutoFit/>
          </a:bodyPr>
          <a:lstStyle/>
          <a:p>
            <a:r>
              <a:rPr lang="en-GB" sz="1400" b="1" dirty="0">
                <a:solidFill>
                  <a:srgbClr val="179D83"/>
                </a:solidFill>
              </a:rPr>
              <a:t>TALK TO GOOD DECISIONS MAKERS</a:t>
            </a:r>
          </a:p>
          <a:p>
            <a:endParaRPr lang="en-GB" sz="200" dirty="0">
              <a:solidFill>
                <a:srgbClr val="179D83"/>
              </a:solidFill>
            </a:endParaRPr>
          </a:p>
          <a:p>
            <a:pPr algn="just"/>
            <a:r>
              <a:rPr lang="en-GB" sz="1200" dirty="0"/>
              <a:t>Do you have a family friend, a previous teacher, or someone you have worked for in the past who you know is a good decision maker? Why not ask them; </a:t>
            </a:r>
          </a:p>
          <a:p>
            <a:pPr algn="just"/>
            <a:r>
              <a:rPr lang="en-GB" sz="1200" b="1" i="1" dirty="0"/>
              <a:t>What tips do you use to help you make decisions?  Have you ever made a bad decision? What advice would give me as I try to get more confident in making decisions? </a:t>
            </a:r>
          </a:p>
        </p:txBody>
      </p:sp>
      <p:sp>
        <p:nvSpPr>
          <p:cNvPr id="3" name="TextBox 2">
            <a:extLst>
              <a:ext uri="{FF2B5EF4-FFF2-40B4-BE49-F238E27FC236}">
                <a16:creationId xmlns:a16="http://schemas.microsoft.com/office/drawing/2014/main" id="{EF304134-F855-4668-ABC5-B039FA47AD78}"/>
              </a:ext>
            </a:extLst>
          </p:cNvPr>
          <p:cNvSpPr txBox="1"/>
          <p:nvPr/>
        </p:nvSpPr>
        <p:spPr>
          <a:xfrm>
            <a:off x="228433" y="764634"/>
            <a:ext cx="6344582" cy="523220"/>
          </a:xfrm>
          <a:prstGeom prst="rect">
            <a:avLst/>
          </a:prstGeom>
          <a:noFill/>
        </p:spPr>
        <p:txBody>
          <a:bodyPr wrap="square" rtlCol="0">
            <a:spAutoFit/>
          </a:bodyPr>
          <a:lstStyle/>
          <a:p>
            <a:r>
              <a:rPr lang="en-GB" sz="1400" dirty="0"/>
              <a:t>There are lots of articles and resources online which can help you master this skill.  Here are 6 activities which can help you master the skill of making decisions. </a:t>
            </a:r>
          </a:p>
        </p:txBody>
      </p:sp>
      <p:pic>
        <p:nvPicPr>
          <p:cNvPr id="5" name="Picture 4">
            <a:extLst>
              <a:ext uri="{FF2B5EF4-FFF2-40B4-BE49-F238E27FC236}">
                <a16:creationId xmlns:a16="http://schemas.microsoft.com/office/drawing/2014/main" id="{11821894-CBE9-45CF-ADE3-647AC36C719F}"/>
              </a:ext>
            </a:extLst>
          </p:cNvPr>
          <p:cNvPicPr>
            <a:picLocks noChangeAspect="1"/>
          </p:cNvPicPr>
          <p:nvPr/>
        </p:nvPicPr>
        <p:blipFill>
          <a:blip r:embed="rId3"/>
          <a:stretch>
            <a:fillRect/>
          </a:stretch>
        </p:blipFill>
        <p:spPr>
          <a:xfrm>
            <a:off x="461619" y="7111181"/>
            <a:ext cx="760645" cy="913361"/>
          </a:xfrm>
          <a:prstGeom prst="rect">
            <a:avLst/>
          </a:prstGeom>
        </p:spPr>
      </p:pic>
      <p:pic>
        <p:nvPicPr>
          <p:cNvPr id="8" name="Picture 7">
            <a:extLst>
              <a:ext uri="{FF2B5EF4-FFF2-40B4-BE49-F238E27FC236}">
                <a16:creationId xmlns:a16="http://schemas.microsoft.com/office/drawing/2014/main" id="{865714A1-D8B5-4EA8-A6A4-F08BE330C43C}"/>
              </a:ext>
            </a:extLst>
          </p:cNvPr>
          <p:cNvPicPr>
            <a:picLocks noChangeAspect="1"/>
          </p:cNvPicPr>
          <p:nvPr/>
        </p:nvPicPr>
        <p:blipFill>
          <a:blip r:embed="rId4"/>
          <a:stretch>
            <a:fillRect/>
          </a:stretch>
        </p:blipFill>
        <p:spPr>
          <a:xfrm>
            <a:off x="276104" y="1458435"/>
            <a:ext cx="1041443" cy="1017833"/>
          </a:xfrm>
          <a:prstGeom prst="rect">
            <a:avLst/>
          </a:prstGeom>
        </p:spPr>
      </p:pic>
      <p:pic>
        <p:nvPicPr>
          <p:cNvPr id="9" name="Picture 8">
            <a:extLst>
              <a:ext uri="{FF2B5EF4-FFF2-40B4-BE49-F238E27FC236}">
                <a16:creationId xmlns:a16="http://schemas.microsoft.com/office/drawing/2014/main" id="{5AA3BD09-EFF7-45D1-8329-F29EA86F9248}"/>
              </a:ext>
            </a:extLst>
          </p:cNvPr>
          <p:cNvPicPr>
            <a:picLocks noChangeAspect="1"/>
          </p:cNvPicPr>
          <p:nvPr/>
        </p:nvPicPr>
        <p:blipFill>
          <a:blip r:embed="rId5"/>
          <a:stretch>
            <a:fillRect/>
          </a:stretch>
        </p:blipFill>
        <p:spPr>
          <a:xfrm>
            <a:off x="371973" y="2862989"/>
            <a:ext cx="974607" cy="660346"/>
          </a:xfrm>
          <a:prstGeom prst="rect">
            <a:avLst/>
          </a:prstGeom>
        </p:spPr>
      </p:pic>
      <p:pic>
        <p:nvPicPr>
          <p:cNvPr id="10" name="Picture 9">
            <a:extLst>
              <a:ext uri="{FF2B5EF4-FFF2-40B4-BE49-F238E27FC236}">
                <a16:creationId xmlns:a16="http://schemas.microsoft.com/office/drawing/2014/main" id="{83B6CC81-499A-4483-8F8C-B7B5E8D8A7B5}"/>
              </a:ext>
            </a:extLst>
          </p:cNvPr>
          <p:cNvPicPr>
            <a:picLocks noChangeAspect="1"/>
          </p:cNvPicPr>
          <p:nvPr/>
        </p:nvPicPr>
        <p:blipFill>
          <a:blip r:embed="rId6"/>
          <a:stretch>
            <a:fillRect/>
          </a:stretch>
        </p:blipFill>
        <p:spPr>
          <a:xfrm>
            <a:off x="300454" y="4192269"/>
            <a:ext cx="1041443" cy="971807"/>
          </a:xfrm>
          <a:prstGeom prst="rect">
            <a:avLst/>
          </a:prstGeom>
        </p:spPr>
      </p:pic>
      <p:sp>
        <p:nvSpPr>
          <p:cNvPr id="19" name="TextBox 18">
            <a:extLst>
              <a:ext uri="{FF2B5EF4-FFF2-40B4-BE49-F238E27FC236}">
                <a16:creationId xmlns:a16="http://schemas.microsoft.com/office/drawing/2014/main" id="{D90A663B-9D57-4FB7-AEAE-C07380838E3D}"/>
              </a:ext>
            </a:extLst>
          </p:cNvPr>
          <p:cNvSpPr txBox="1"/>
          <p:nvPr/>
        </p:nvSpPr>
        <p:spPr>
          <a:xfrm>
            <a:off x="1507904" y="5439483"/>
            <a:ext cx="5127837" cy="1492716"/>
          </a:xfrm>
          <a:prstGeom prst="rect">
            <a:avLst/>
          </a:prstGeom>
          <a:solidFill>
            <a:srgbClr val="D7F9F3"/>
          </a:solidFill>
        </p:spPr>
        <p:txBody>
          <a:bodyPr wrap="square" rtlCol="0">
            <a:spAutoFit/>
          </a:bodyPr>
          <a:lstStyle/>
          <a:p>
            <a:r>
              <a:rPr lang="en-GB" sz="1400" b="1" dirty="0">
                <a:solidFill>
                  <a:srgbClr val="179D83"/>
                </a:solidFill>
              </a:rPr>
              <a:t>LEARN TO TRUST YOUR INSTINCT</a:t>
            </a:r>
          </a:p>
          <a:p>
            <a:endParaRPr lang="en-GB" sz="200" dirty="0">
              <a:solidFill>
                <a:srgbClr val="179D83"/>
              </a:solidFill>
            </a:endParaRPr>
          </a:p>
          <a:p>
            <a:pPr algn="just"/>
            <a:r>
              <a:rPr lang="en-GB" sz="1200" dirty="0"/>
              <a:t>As you grow in confidence and experience you can start to recognise when you have made a good decision.  Think about what it was that helped you make that decision.  Sometimes it is your own instinct or insight. Some people can ‘read’ other people well, can identify a trend or a new opportunity. Learn to trust your instinct but also remain humble and open to being wrong. That’s a powerful combination for being a good leader. </a:t>
            </a:r>
            <a:endParaRPr lang="en-GB" sz="1200" b="1" i="1" dirty="0"/>
          </a:p>
        </p:txBody>
      </p:sp>
      <p:pic>
        <p:nvPicPr>
          <p:cNvPr id="11" name="Picture 10">
            <a:extLst>
              <a:ext uri="{FF2B5EF4-FFF2-40B4-BE49-F238E27FC236}">
                <a16:creationId xmlns:a16="http://schemas.microsoft.com/office/drawing/2014/main" id="{8DFB6B6A-C31A-495C-AC18-74C644FCBB51}"/>
              </a:ext>
            </a:extLst>
          </p:cNvPr>
          <p:cNvPicPr>
            <a:picLocks noChangeAspect="1"/>
          </p:cNvPicPr>
          <p:nvPr/>
        </p:nvPicPr>
        <p:blipFill>
          <a:blip r:embed="rId7"/>
          <a:stretch>
            <a:fillRect/>
          </a:stretch>
        </p:blipFill>
        <p:spPr>
          <a:xfrm>
            <a:off x="399928" y="5514195"/>
            <a:ext cx="815512" cy="1282377"/>
          </a:xfrm>
          <a:prstGeom prst="rect">
            <a:avLst/>
          </a:prstGeom>
        </p:spPr>
      </p:pic>
      <p:sp>
        <p:nvSpPr>
          <p:cNvPr id="20" name="TextBox 19">
            <a:extLst>
              <a:ext uri="{FF2B5EF4-FFF2-40B4-BE49-F238E27FC236}">
                <a16:creationId xmlns:a16="http://schemas.microsoft.com/office/drawing/2014/main" id="{1D1ED725-0F7C-4550-BC9C-65D3946D5717}"/>
              </a:ext>
            </a:extLst>
          </p:cNvPr>
          <p:cNvSpPr txBox="1"/>
          <p:nvPr/>
        </p:nvSpPr>
        <p:spPr>
          <a:xfrm>
            <a:off x="1507902" y="8201179"/>
            <a:ext cx="5127837" cy="1446550"/>
          </a:xfrm>
          <a:prstGeom prst="rect">
            <a:avLst/>
          </a:prstGeom>
          <a:solidFill>
            <a:srgbClr val="D7F9F3"/>
          </a:solidFill>
        </p:spPr>
        <p:txBody>
          <a:bodyPr wrap="square" rtlCol="0">
            <a:spAutoFit/>
          </a:bodyPr>
          <a:lstStyle/>
          <a:p>
            <a:pPr algn="just"/>
            <a:r>
              <a:rPr lang="en-GB" sz="1400" b="1" dirty="0">
                <a:solidFill>
                  <a:srgbClr val="179D83"/>
                </a:solidFill>
              </a:rPr>
              <a:t>SHARE YOUR ADVICE ABOUT MAKING DECISIONS WITH OTHERS </a:t>
            </a:r>
          </a:p>
          <a:p>
            <a:pPr algn="just"/>
            <a:endParaRPr lang="en-GB" sz="200" b="1" dirty="0">
              <a:solidFill>
                <a:srgbClr val="179D83"/>
              </a:solidFill>
            </a:endParaRPr>
          </a:p>
          <a:p>
            <a:pPr algn="just"/>
            <a:r>
              <a:rPr lang="en-GB" sz="1200" dirty="0"/>
              <a:t>When you become good at making decisions there are lots of people who will benefit from your insight, experience and skills.  Indeed there are lots of jobs which require helping people make decisions. For example, counsellors, financial planners, career coaches and teachers.  When you get good at making decisions, a whole world can open up to you and helping other people with decisions can give you enormous job satisfaction. </a:t>
            </a:r>
          </a:p>
        </p:txBody>
      </p:sp>
      <p:pic>
        <p:nvPicPr>
          <p:cNvPr id="2" name="Picture 1">
            <a:extLst>
              <a:ext uri="{FF2B5EF4-FFF2-40B4-BE49-F238E27FC236}">
                <a16:creationId xmlns:a16="http://schemas.microsoft.com/office/drawing/2014/main" id="{8E96C147-907A-4DBA-970A-26301FAD186A}"/>
              </a:ext>
            </a:extLst>
          </p:cNvPr>
          <p:cNvPicPr>
            <a:picLocks noChangeAspect="1"/>
          </p:cNvPicPr>
          <p:nvPr/>
        </p:nvPicPr>
        <p:blipFill>
          <a:blip r:embed="rId8"/>
          <a:stretch>
            <a:fillRect/>
          </a:stretch>
        </p:blipFill>
        <p:spPr>
          <a:xfrm>
            <a:off x="354637" y="8339151"/>
            <a:ext cx="1003986" cy="1056000"/>
          </a:xfrm>
          <a:prstGeom prst="rect">
            <a:avLst/>
          </a:prstGeom>
        </p:spPr>
      </p:pic>
      <p:sp>
        <p:nvSpPr>
          <p:cNvPr id="6" name="Rectangle 5">
            <a:extLst>
              <a:ext uri="{FF2B5EF4-FFF2-40B4-BE49-F238E27FC236}">
                <a16:creationId xmlns:a16="http://schemas.microsoft.com/office/drawing/2014/main" id="{63C081FE-62C7-4829-B04D-49E8499E9209}"/>
              </a:ext>
            </a:extLst>
          </p:cNvPr>
          <p:cNvSpPr/>
          <p:nvPr/>
        </p:nvSpPr>
        <p:spPr>
          <a:xfrm>
            <a:off x="222257" y="764634"/>
            <a:ext cx="6407309" cy="89525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5141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5F1204A-E08E-4F90-B5F0-6114327EC12F}"/>
              </a:ext>
            </a:extLst>
          </p:cNvPr>
          <p:cNvSpPr/>
          <p:nvPr/>
        </p:nvSpPr>
        <p:spPr>
          <a:xfrm>
            <a:off x="77986" y="7135808"/>
            <a:ext cx="6704192" cy="2430482"/>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7FD014AA-0DD5-4D2F-8296-38590BEB5269}"/>
              </a:ext>
            </a:extLst>
          </p:cNvPr>
          <p:cNvPicPr>
            <a:picLocks noChangeAspect="1"/>
          </p:cNvPicPr>
          <p:nvPr/>
        </p:nvPicPr>
        <p:blipFill>
          <a:blip r:embed="rId2"/>
          <a:stretch>
            <a:fillRect/>
          </a:stretch>
        </p:blipFill>
        <p:spPr>
          <a:xfrm>
            <a:off x="263522" y="59759"/>
            <a:ext cx="4197878" cy="995373"/>
          </a:xfrm>
          <a:prstGeom prst="rect">
            <a:avLst/>
          </a:prstGeom>
        </p:spPr>
      </p:pic>
      <p:sp>
        <p:nvSpPr>
          <p:cNvPr id="7" name="Rectangle 6">
            <a:extLst>
              <a:ext uri="{FF2B5EF4-FFF2-40B4-BE49-F238E27FC236}">
                <a16:creationId xmlns:a16="http://schemas.microsoft.com/office/drawing/2014/main" id="{802B9189-A188-4AE0-8DE6-4ED992530D57}"/>
              </a:ext>
            </a:extLst>
          </p:cNvPr>
          <p:cNvSpPr/>
          <p:nvPr/>
        </p:nvSpPr>
        <p:spPr>
          <a:xfrm>
            <a:off x="194180" y="1084993"/>
            <a:ext cx="6235700" cy="584775"/>
          </a:xfrm>
          <a:prstGeom prst="rect">
            <a:avLst/>
          </a:prstGeom>
        </p:spPr>
        <p:txBody>
          <a:bodyPr wrap="square">
            <a:spAutoFit/>
          </a:bodyPr>
          <a:lstStyle/>
          <a:p>
            <a:pPr marR="0">
              <a:spcAft>
                <a:spcPts val="0"/>
              </a:spcAft>
            </a:pPr>
            <a:r>
              <a:rPr lang="en-GB" sz="1400" b="1" dirty="0">
                <a:solidFill>
                  <a:srgbClr val="1BBC9D"/>
                </a:solidFill>
                <a:latin typeface="Calibri" panose="020F0502020204030204" pitchFamily="34" charset="0"/>
                <a:ea typeface="Calibri" panose="020F0502020204030204" pitchFamily="34" charset="0"/>
                <a:cs typeface="Times New Roman" panose="02020603050405020304" pitchFamily="18" charset="0"/>
              </a:rPr>
              <a:t>The Facework Challenge for this skill is to help someone make a decision.</a:t>
            </a:r>
            <a:r>
              <a:rPr lang="en-GB" sz="1400" b="1" dirty="0">
                <a:solidFill>
                  <a:srgbClr val="1BBC9D"/>
                </a:solidFill>
                <a:latin typeface="Calibri" panose="020F0502020204030204" pitchFamily="34" charset="0"/>
                <a:ea typeface="MS Mincho" panose="02020609040205080304" pitchFamily="49" charset="-128"/>
                <a:cs typeface="Times New Roman" panose="02020603050405020304" pitchFamily="18" charset="0"/>
              </a:rPr>
              <a:t> </a:t>
            </a:r>
          </a:p>
          <a:p>
            <a:pPr marR="0" algn="just">
              <a:spcAft>
                <a:spcPts val="0"/>
              </a:spcAft>
            </a:pPr>
            <a:endParaRPr lang="en-GB" dirty="0">
              <a:solidFill>
                <a:srgbClr val="7F7F7F"/>
              </a:solidFill>
              <a:latin typeface="Arial" panose="020B0604020202020204" pitchFamily="34" charset="0"/>
              <a:ea typeface="MS Mincho" panose="02020609040205080304" pitchFamily="49" charset="-128"/>
              <a:cs typeface="Times New Roman" panose="02020603050405020304" pitchFamily="18" charset="0"/>
            </a:endParaRPr>
          </a:p>
        </p:txBody>
      </p:sp>
      <p:sp>
        <p:nvSpPr>
          <p:cNvPr id="21" name="Arrow: Chevron 20">
            <a:extLst>
              <a:ext uri="{FF2B5EF4-FFF2-40B4-BE49-F238E27FC236}">
                <a16:creationId xmlns:a16="http://schemas.microsoft.com/office/drawing/2014/main" id="{9F0ACF31-FC2A-45CE-B63F-699E8032C096}"/>
              </a:ext>
            </a:extLst>
          </p:cNvPr>
          <p:cNvSpPr/>
          <p:nvPr/>
        </p:nvSpPr>
        <p:spPr>
          <a:xfrm rot="10800000">
            <a:off x="5733856" y="220989"/>
            <a:ext cx="366955" cy="452546"/>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Chevron 21">
            <a:extLst>
              <a:ext uri="{FF2B5EF4-FFF2-40B4-BE49-F238E27FC236}">
                <a16:creationId xmlns:a16="http://schemas.microsoft.com/office/drawing/2014/main" id="{C8D780F7-F0B4-4883-B113-2E65495FA9BC}"/>
              </a:ext>
            </a:extLst>
          </p:cNvPr>
          <p:cNvSpPr/>
          <p:nvPr/>
        </p:nvSpPr>
        <p:spPr>
          <a:xfrm rot="10800000">
            <a:off x="5411348" y="244168"/>
            <a:ext cx="366956" cy="422686"/>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Arrow: Chevron 22">
            <a:extLst>
              <a:ext uri="{FF2B5EF4-FFF2-40B4-BE49-F238E27FC236}">
                <a16:creationId xmlns:a16="http://schemas.microsoft.com/office/drawing/2014/main" id="{F732FB99-ADA5-45EB-B770-B746150D6D43}"/>
              </a:ext>
            </a:extLst>
          </p:cNvPr>
          <p:cNvSpPr/>
          <p:nvPr/>
        </p:nvSpPr>
        <p:spPr>
          <a:xfrm rot="10800000">
            <a:off x="5091199" y="250849"/>
            <a:ext cx="366955" cy="422685"/>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 name="Picture 1">
            <a:extLst>
              <a:ext uri="{FF2B5EF4-FFF2-40B4-BE49-F238E27FC236}">
                <a16:creationId xmlns:a16="http://schemas.microsoft.com/office/drawing/2014/main" id="{30AF5159-A03E-44E8-B13B-65C3AA12AC34}"/>
              </a:ext>
            </a:extLst>
          </p:cNvPr>
          <p:cNvPicPr>
            <a:picLocks noChangeAspect="1"/>
          </p:cNvPicPr>
          <p:nvPr/>
        </p:nvPicPr>
        <p:blipFill>
          <a:blip r:embed="rId3"/>
          <a:stretch>
            <a:fillRect/>
          </a:stretch>
        </p:blipFill>
        <p:spPr>
          <a:xfrm>
            <a:off x="408555" y="7751532"/>
            <a:ext cx="3039989" cy="1685946"/>
          </a:xfrm>
          <a:prstGeom prst="rect">
            <a:avLst/>
          </a:prstGeom>
        </p:spPr>
      </p:pic>
      <p:sp>
        <p:nvSpPr>
          <p:cNvPr id="5" name="TextBox 4">
            <a:extLst>
              <a:ext uri="{FF2B5EF4-FFF2-40B4-BE49-F238E27FC236}">
                <a16:creationId xmlns:a16="http://schemas.microsoft.com/office/drawing/2014/main" id="{C2C92E3F-4511-4760-A193-7107462E37AE}"/>
              </a:ext>
            </a:extLst>
          </p:cNvPr>
          <p:cNvSpPr txBox="1"/>
          <p:nvPr/>
        </p:nvSpPr>
        <p:spPr>
          <a:xfrm>
            <a:off x="263522" y="1423879"/>
            <a:ext cx="4242283" cy="3046988"/>
          </a:xfrm>
          <a:prstGeom prst="rect">
            <a:avLst/>
          </a:prstGeom>
          <a:solidFill>
            <a:schemeClr val="bg1">
              <a:lumMod val="85000"/>
            </a:schemeClr>
          </a:solidFill>
        </p:spPr>
        <p:txBody>
          <a:bodyPr wrap="square" rtlCol="0">
            <a:spAutoFit/>
          </a:bodyPr>
          <a:lstStyle/>
          <a:p>
            <a:pPr algn="just"/>
            <a:r>
              <a:rPr lang="en-GB" sz="1300" dirty="0"/>
              <a:t>Wladyslaw has been invited to attend an interview for a job in a borough 2 hours away. He has enough money to get there by tube and train, but not by cab. The interview takes place at peak travel times and he is concerned that if he goes by rail he may be late, may arrive hot and sweaty and be exhausted.  </a:t>
            </a:r>
          </a:p>
          <a:p>
            <a:pPr algn="just"/>
            <a:endParaRPr lang="en-GB" sz="500" dirty="0"/>
          </a:p>
          <a:p>
            <a:pPr algn="just"/>
            <a:r>
              <a:rPr lang="en-GB" sz="1300" dirty="0"/>
              <a:t>He also faces the challenge that he has to look after his little sister on the day of the interview and needs to get a relative to look after her for the full day. He has a relative who says she can do it, but needs to be paid for travel to his home.</a:t>
            </a:r>
          </a:p>
          <a:p>
            <a:pPr algn="just"/>
            <a:endParaRPr lang="en-GB" sz="500" dirty="0"/>
          </a:p>
          <a:p>
            <a:pPr algn="just"/>
            <a:r>
              <a:rPr lang="en-GB" sz="1300" dirty="0"/>
              <a:t>Wlad also has to tell his current employer that he needs the day off so he can travel for the interview. He isn’t sure whether to tell his current employer about the new job interview, or to tell him that he has to look after his sister. </a:t>
            </a:r>
          </a:p>
        </p:txBody>
      </p:sp>
      <p:sp>
        <p:nvSpPr>
          <p:cNvPr id="11" name="TextBox 10">
            <a:extLst>
              <a:ext uri="{FF2B5EF4-FFF2-40B4-BE49-F238E27FC236}">
                <a16:creationId xmlns:a16="http://schemas.microsoft.com/office/drawing/2014/main" id="{412F3236-A5C6-4DA9-BEEE-861E8C74E58B}"/>
              </a:ext>
            </a:extLst>
          </p:cNvPr>
          <p:cNvSpPr txBox="1"/>
          <p:nvPr/>
        </p:nvSpPr>
        <p:spPr>
          <a:xfrm>
            <a:off x="194180" y="4445232"/>
            <a:ext cx="6430196" cy="2862322"/>
          </a:xfrm>
          <a:prstGeom prst="rect">
            <a:avLst/>
          </a:prstGeom>
          <a:noFill/>
        </p:spPr>
        <p:txBody>
          <a:bodyPr wrap="square" rtlCol="0">
            <a:spAutoFit/>
          </a:bodyPr>
          <a:lstStyle/>
          <a:p>
            <a:r>
              <a:rPr lang="en-GB" sz="1400" b="1" dirty="0"/>
              <a:t>You have to help Rohan make a decision.  Would you advise him to: </a:t>
            </a:r>
          </a:p>
          <a:p>
            <a:endParaRPr lang="en-GB" sz="300" dirty="0"/>
          </a:p>
          <a:p>
            <a:r>
              <a:rPr lang="en-GB" sz="1400" b="1" dirty="0">
                <a:solidFill>
                  <a:srgbClr val="179D83"/>
                </a:solidFill>
              </a:rPr>
              <a:t>a</a:t>
            </a:r>
            <a:r>
              <a:rPr lang="en-GB" sz="1400" dirty="0">
                <a:solidFill>
                  <a:srgbClr val="179D83"/>
                </a:solidFill>
              </a:rPr>
              <a:t>) Take the train there and back so he can save more of his money and thereby pay his relative. However he risk being late for the interview? </a:t>
            </a:r>
          </a:p>
          <a:p>
            <a:r>
              <a:rPr lang="en-GB" sz="700" dirty="0">
                <a:solidFill>
                  <a:srgbClr val="179D83"/>
                </a:solidFill>
              </a:rPr>
              <a:t> </a:t>
            </a:r>
          </a:p>
          <a:p>
            <a:r>
              <a:rPr lang="en-GB" sz="1400" b="1" dirty="0">
                <a:solidFill>
                  <a:srgbClr val="179D83"/>
                </a:solidFill>
              </a:rPr>
              <a:t>b</a:t>
            </a:r>
            <a:r>
              <a:rPr lang="en-GB" sz="1400" dirty="0">
                <a:solidFill>
                  <a:srgbClr val="179D83"/>
                </a:solidFill>
              </a:rPr>
              <a:t>) Borrow some money to take the cab there, and the train back, and pay his relative some of her travel costs so she can look after his sister. </a:t>
            </a:r>
            <a:r>
              <a:rPr lang="en-GB" sz="1200" dirty="0">
                <a:solidFill>
                  <a:srgbClr val="179D83"/>
                </a:solidFill>
              </a:rPr>
              <a:t>(Promising to pay the rest later). </a:t>
            </a:r>
            <a:endParaRPr lang="en-GB" sz="1400" dirty="0">
              <a:solidFill>
                <a:srgbClr val="179D83"/>
              </a:solidFill>
            </a:endParaRPr>
          </a:p>
          <a:p>
            <a:endParaRPr lang="en-GB" sz="500" dirty="0">
              <a:solidFill>
                <a:srgbClr val="179D83"/>
              </a:solidFill>
            </a:endParaRPr>
          </a:p>
          <a:p>
            <a:r>
              <a:rPr lang="en-GB" sz="1400" b="1" dirty="0">
                <a:solidFill>
                  <a:srgbClr val="179D83"/>
                </a:solidFill>
              </a:rPr>
              <a:t>c</a:t>
            </a:r>
            <a:r>
              <a:rPr lang="en-GB" sz="1400" dirty="0">
                <a:solidFill>
                  <a:srgbClr val="179D83"/>
                </a:solidFill>
              </a:rPr>
              <a:t>) Ask his employer if he can have a wage advance so he can afford everything, and tell his current boss he is needing the funds to travel to an interview? </a:t>
            </a:r>
          </a:p>
          <a:p>
            <a:endParaRPr lang="en-GB" sz="500" b="1" dirty="0">
              <a:solidFill>
                <a:srgbClr val="179D83"/>
              </a:solidFill>
            </a:endParaRPr>
          </a:p>
          <a:p>
            <a:r>
              <a:rPr lang="en-GB" sz="1400" b="1" dirty="0">
                <a:solidFill>
                  <a:srgbClr val="179D83"/>
                </a:solidFill>
              </a:rPr>
              <a:t>Which option would you advise Rohan to take? </a:t>
            </a:r>
          </a:p>
          <a:p>
            <a:pPr marL="285750" indent="-285750">
              <a:buFont typeface="Arial" panose="020B0604020202020204" pitchFamily="34" charset="0"/>
              <a:buChar char="•"/>
            </a:pPr>
            <a:r>
              <a:rPr lang="en-GB" sz="1400" dirty="0">
                <a:solidFill>
                  <a:srgbClr val="179D83"/>
                </a:solidFill>
              </a:rPr>
              <a:t>Each of the decisions has a potential positive and negative consequence.</a:t>
            </a:r>
          </a:p>
          <a:p>
            <a:pPr marL="285750" indent="-285750">
              <a:buFont typeface="Arial" panose="020B0604020202020204" pitchFamily="34" charset="0"/>
              <a:buChar char="•"/>
            </a:pPr>
            <a:r>
              <a:rPr lang="en-GB" sz="1400" dirty="0">
                <a:solidFill>
                  <a:srgbClr val="179D83"/>
                </a:solidFill>
              </a:rPr>
              <a:t>Can you think of other options?  If it was you what decision would you make?  </a:t>
            </a:r>
          </a:p>
          <a:p>
            <a:pPr marL="285750" indent="-285750">
              <a:buFont typeface="Arial" panose="020B0604020202020204" pitchFamily="34" charset="0"/>
              <a:buChar char="•"/>
            </a:pPr>
            <a:r>
              <a:rPr lang="en-GB" sz="1400" dirty="0">
                <a:solidFill>
                  <a:srgbClr val="179D83"/>
                </a:solidFill>
              </a:rPr>
              <a:t>How this advice might help your friend.</a:t>
            </a:r>
          </a:p>
        </p:txBody>
      </p:sp>
      <p:sp>
        <p:nvSpPr>
          <p:cNvPr id="12" name="TextBox 11">
            <a:extLst>
              <a:ext uri="{FF2B5EF4-FFF2-40B4-BE49-F238E27FC236}">
                <a16:creationId xmlns:a16="http://schemas.microsoft.com/office/drawing/2014/main" id="{A58F6AA3-235F-4260-B258-35408DE91710}"/>
              </a:ext>
            </a:extLst>
          </p:cNvPr>
          <p:cNvSpPr txBox="1"/>
          <p:nvPr/>
        </p:nvSpPr>
        <p:spPr>
          <a:xfrm>
            <a:off x="303919" y="7159470"/>
            <a:ext cx="6430195" cy="338554"/>
          </a:xfrm>
          <a:prstGeom prst="rect">
            <a:avLst/>
          </a:prstGeom>
          <a:noFill/>
        </p:spPr>
        <p:txBody>
          <a:bodyPr wrap="square" rtlCol="0">
            <a:spAutoFit/>
          </a:bodyPr>
          <a:lstStyle/>
          <a:p>
            <a:r>
              <a:rPr lang="en-GB" sz="1600" b="1" dirty="0">
                <a:solidFill>
                  <a:srgbClr val="179D83"/>
                </a:solidFill>
              </a:rPr>
              <a:t>Think that was challenging, try this online one!</a:t>
            </a:r>
          </a:p>
        </p:txBody>
      </p:sp>
      <p:sp>
        <p:nvSpPr>
          <p:cNvPr id="13" name="Rectangle 12">
            <a:extLst>
              <a:ext uri="{FF2B5EF4-FFF2-40B4-BE49-F238E27FC236}">
                <a16:creationId xmlns:a16="http://schemas.microsoft.com/office/drawing/2014/main" id="{E8BA116F-EA4D-4048-95C1-E2D5848DF592}"/>
              </a:ext>
            </a:extLst>
          </p:cNvPr>
          <p:cNvSpPr/>
          <p:nvPr/>
        </p:nvSpPr>
        <p:spPr>
          <a:xfrm>
            <a:off x="353026" y="7455638"/>
            <a:ext cx="3850616" cy="307777"/>
          </a:xfrm>
          <a:prstGeom prst="rect">
            <a:avLst/>
          </a:prstGeom>
        </p:spPr>
        <p:txBody>
          <a:bodyPr wrap="square">
            <a:spAutoFit/>
          </a:bodyPr>
          <a:lstStyle/>
          <a:p>
            <a:r>
              <a:rPr lang="en-GB" sz="1400" dirty="0"/>
              <a:t>www.youtube.com/watch?v=RlYxBdNxi-A</a:t>
            </a:r>
          </a:p>
        </p:txBody>
      </p:sp>
      <p:sp>
        <p:nvSpPr>
          <p:cNvPr id="24" name="Rectangle 23">
            <a:extLst>
              <a:ext uri="{FF2B5EF4-FFF2-40B4-BE49-F238E27FC236}">
                <a16:creationId xmlns:a16="http://schemas.microsoft.com/office/drawing/2014/main" id="{1E11629A-5AC8-45AE-9D70-1C7779BAF3C4}"/>
              </a:ext>
            </a:extLst>
          </p:cNvPr>
          <p:cNvSpPr/>
          <p:nvPr/>
        </p:nvSpPr>
        <p:spPr>
          <a:xfrm>
            <a:off x="3707159" y="7513392"/>
            <a:ext cx="2838030" cy="1523494"/>
          </a:xfrm>
          <a:prstGeom prst="rect">
            <a:avLst/>
          </a:prstGeom>
        </p:spPr>
        <p:txBody>
          <a:bodyPr wrap="square">
            <a:spAutoFit/>
          </a:bodyPr>
          <a:lstStyle/>
          <a:p>
            <a:r>
              <a:rPr lang="en-GB" sz="1400" dirty="0"/>
              <a:t>There are lots of other online videos which help you think about decision making skills.   For example: </a:t>
            </a:r>
          </a:p>
          <a:p>
            <a:endParaRPr lang="en-GB" sz="700" dirty="0"/>
          </a:p>
          <a:p>
            <a:r>
              <a:rPr lang="en-GB" sz="1100" dirty="0">
                <a:hlinkClick r:id="rId4"/>
              </a:rPr>
              <a:t>www.youtube.com/watch?v=pPIhAm_WGbQ</a:t>
            </a:r>
            <a:endParaRPr lang="en-GB" sz="1100" dirty="0"/>
          </a:p>
          <a:p>
            <a:endParaRPr lang="en-GB" sz="1100" dirty="0"/>
          </a:p>
          <a:p>
            <a:r>
              <a:rPr lang="en-GB" sz="1100" dirty="0">
                <a:hlinkClick r:id="rId5"/>
              </a:rPr>
              <a:t>www.youtube.com/watch?v=XT0Awg-Fpxw</a:t>
            </a:r>
            <a:endParaRPr lang="en-GB" sz="1100" dirty="0"/>
          </a:p>
          <a:p>
            <a:endParaRPr lang="en-GB" sz="1100" dirty="0"/>
          </a:p>
        </p:txBody>
      </p:sp>
      <p:pic>
        <p:nvPicPr>
          <p:cNvPr id="4" name="Picture 3" descr="A person standing in front of a staircase&#10;&#10;Description automatically generated with low confidence">
            <a:extLst>
              <a:ext uri="{FF2B5EF4-FFF2-40B4-BE49-F238E27FC236}">
                <a16:creationId xmlns:a16="http://schemas.microsoft.com/office/drawing/2014/main" id="{C7A5FEBB-0DDD-7AD3-8A51-6B3C47B6D3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0052" y="2058046"/>
            <a:ext cx="1989604" cy="1513220"/>
          </a:xfrm>
          <a:prstGeom prst="rect">
            <a:avLst/>
          </a:prstGeom>
          <a:ln w="38100">
            <a:solidFill>
              <a:schemeClr val="bg2">
                <a:lumMod val="75000"/>
              </a:schemeClr>
            </a:solidFill>
          </a:ln>
        </p:spPr>
      </p:pic>
    </p:spTree>
    <p:extLst>
      <p:ext uri="{BB962C8B-B14F-4D97-AF65-F5344CB8AC3E}">
        <p14:creationId xmlns:p14="http://schemas.microsoft.com/office/powerpoint/2010/main" val="292046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570C3A-2792-4ECD-8372-4E68B5CABA1C}"/>
              </a:ext>
            </a:extLst>
          </p:cNvPr>
          <p:cNvSpPr/>
          <p:nvPr/>
        </p:nvSpPr>
        <p:spPr>
          <a:xfrm>
            <a:off x="583417" y="6845216"/>
            <a:ext cx="3429000" cy="369332"/>
          </a:xfrm>
          <a:prstGeom prst="rect">
            <a:avLst/>
          </a:prstGeom>
        </p:spPr>
        <p:txBody>
          <a:bodyPr>
            <a:spAutoFit/>
          </a:bodyPr>
          <a:lstStyle/>
          <a:p>
            <a:endParaRPr lang="en-GB" dirty="0"/>
          </a:p>
        </p:txBody>
      </p:sp>
      <p:sp>
        <p:nvSpPr>
          <p:cNvPr id="5" name="TextBox 4">
            <a:extLst>
              <a:ext uri="{FF2B5EF4-FFF2-40B4-BE49-F238E27FC236}">
                <a16:creationId xmlns:a16="http://schemas.microsoft.com/office/drawing/2014/main" id="{AE440E2E-2169-4FA9-A90E-6F1C17BEB894}"/>
              </a:ext>
            </a:extLst>
          </p:cNvPr>
          <p:cNvSpPr txBox="1"/>
          <p:nvPr/>
        </p:nvSpPr>
        <p:spPr>
          <a:xfrm>
            <a:off x="367276" y="104419"/>
            <a:ext cx="3861281" cy="369332"/>
          </a:xfrm>
          <a:prstGeom prst="rect">
            <a:avLst/>
          </a:prstGeom>
          <a:noFill/>
        </p:spPr>
        <p:txBody>
          <a:bodyPr wrap="square" rtlCol="0">
            <a:spAutoFit/>
          </a:bodyPr>
          <a:lstStyle/>
          <a:p>
            <a:r>
              <a:rPr lang="en-GB" dirty="0">
                <a:solidFill>
                  <a:srgbClr val="179D83"/>
                </a:solidFill>
              </a:rPr>
              <a:t>Finally, remember: </a:t>
            </a:r>
          </a:p>
        </p:txBody>
      </p:sp>
      <p:pic>
        <p:nvPicPr>
          <p:cNvPr id="7" name="Picture 6" descr="A close up of a device&#10;&#10;Description automatically generated">
            <a:extLst>
              <a:ext uri="{FF2B5EF4-FFF2-40B4-BE49-F238E27FC236}">
                <a16:creationId xmlns:a16="http://schemas.microsoft.com/office/drawing/2014/main" id="{DE7041C5-29F9-4200-94BC-0F429EA4A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495" y="345011"/>
            <a:ext cx="3593141" cy="2373836"/>
          </a:xfrm>
          <a:prstGeom prst="rect">
            <a:avLst/>
          </a:prstGeom>
          <a:ln w="12700" cap="sq">
            <a:solidFill>
              <a:srgbClr val="179D83"/>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F115158B-7B15-4256-B154-B013F0143CA5}"/>
              </a:ext>
            </a:extLst>
          </p:cNvPr>
          <p:cNvSpPr txBox="1"/>
          <p:nvPr/>
        </p:nvSpPr>
        <p:spPr>
          <a:xfrm>
            <a:off x="416664" y="515038"/>
            <a:ext cx="2275167" cy="2246769"/>
          </a:xfrm>
          <a:prstGeom prst="rect">
            <a:avLst/>
          </a:prstGeom>
          <a:noFill/>
        </p:spPr>
        <p:txBody>
          <a:bodyPr wrap="square" rtlCol="0">
            <a:spAutoFit/>
          </a:bodyPr>
          <a:lstStyle/>
          <a:p>
            <a:r>
              <a:rPr lang="en-GB" sz="1200" dirty="0"/>
              <a:t>Making decisions can be very hard to make, especially when you are facing challenging personal circumstances.  </a:t>
            </a:r>
          </a:p>
          <a:p>
            <a:r>
              <a:rPr lang="en-GB" sz="1200" dirty="0"/>
              <a:t>But don’t give up.</a:t>
            </a:r>
          </a:p>
          <a:p>
            <a:endParaRPr lang="en-GB" sz="800" dirty="0"/>
          </a:p>
          <a:p>
            <a:r>
              <a:rPr lang="en-GB" sz="1200" dirty="0"/>
              <a:t>Could you send this picture to a friend who you know is having to make a big decision?  </a:t>
            </a:r>
          </a:p>
          <a:p>
            <a:endParaRPr lang="en-GB" sz="1200" dirty="0"/>
          </a:p>
          <a:p>
            <a:r>
              <a:rPr lang="en-GB" sz="1200" i="1" dirty="0"/>
              <a:t>(Right click on the image with your mouse, save and then send) </a:t>
            </a:r>
          </a:p>
        </p:txBody>
      </p:sp>
      <p:pic>
        <p:nvPicPr>
          <p:cNvPr id="9" name="Picture 8">
            <a:extLst>
              <a:ext uri="{FF2B5EF4-FFF2-40B4-BE49-F238E27FC236}">
                <a16:creationId xmlns:a16="http://schemas.microsoft.com/office/drawing/2014/main" id="{FD07698D-452C-4AED-AEBC-9C79DC36D942}"/>
              </a:ext>
            </a:extLst>
          </p:cNvPr>
          <p:cNvPicPr>
            <a:picLocks noChangeAspect="1"/>
          </p:cNvPicPr>
          <p:nvPr/>
        </p:nvPicPr>
        <p:blipFill rotWithShape="1">
          <a:blip r:embed="rId3"/>
          <a:srcRect t="2794"/>
          <a:stretch/>
        </p:blipFill>
        <p:spPr>
          <a:xfrm>
            <a:off x="276394" y="2911953"/>
            <a:ext cx="3524996" cy="2329649"/>
          </a:xfrm>
          <a:prstGeom prst="rect">
            <a:avLst/>
          </a:prstGeom>
          <a:ln w="12700" cap="sq">
            <a:solidFill>
              <a:srgbClr val="179D83"/>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ADB42B63-B830-41F5-BED9-2BC74C823EB7}"/>
              </a:ext>
            </a:extLst>
          </p:cNvPr>
          <p:cNvSpPr txBox="1"/>
          <p:nvPr/>
        </p:nvSpPr>
        <p:spPr>
          <a:xfrm>
            <a:off x="4120216" y="3014948"/>
            <a:ext cx="2444276" cy="1754326"/>
          </a:xfrm>
          <a:prstGeom prst="rect">
            <a:avLst/>
          </a:prstGeom>
          <a:noFill/>
        </p:spPr>
        <p:txBody>
          <a:bodyPr wrap="square" rtlCol="0">
            <a:spAutoFit/>
          </a:bodyPr>
          <a:lstStyle/>
          <a:p>
            <a:r>
              <a:rPr lang="en-GB" sz="1200" dirty="0"/>
              <a:t>Remember too, that making bold decisions takes courage.</a:t>
            </a:r>
          </a:p>
          <a:p>
            <a:r>
              <a:rPr lang="en-GB" sz="1200" dirty="0"/>
              <a:t>Don’t let anyone pour scorn on your courage.  The easiest thing to do is to not make a decision. </a:t>
            </a:r>
          </a:p>
          <a:p>
            <a:endParaRPr lang="en-GB" sz="1200" dirty="0"/>
          </a:p>
          <a:p>
            <a:r>
              <a:rPr lang="en-GB" sz="1200" dirty="0"/>
              <a:t>Could you send this picture to a friend who you know is having to make a courageous decision?   </a:t>
            </a:r>
          </a:p>
        </p:txBody>
      </p:sp>
      <p:pic>
        <p:nvPicPr>
          <p:cNvPr id="12" name="Picture 11">
            <a:extLst>
              <a:ext uri="{FF2B5EF4-FFF2-40B4-BE49-F238E27FC236}">
                <a16:creationId xmlns:a16="http://schemas.microsoft.com/office/drawing/2014/main" id="{B3E31BC6-1E4E-43D3-A2A8-AEC4782D27CA}"/>
              </a:ext>
            </a:extLst>
          </p:cNvPr>
          <p:cNvPicPr>
            <a:picLocks noChangeAspect="1"/>
          </p:cNvPicPr>
          <p:nvPr/>
        </p:nvPicPr>
        <p:blipFill>
          <a:blip r:embed="rId4"/>
          <a:stretch>
            <a:fillRect/>
          </a:stretch>
        </p:blipFill>
        <p:spPr>
          <a:xfrm>
            <a:off x="3039495" y="5492198"/>
            <a:ext cx="3524997" cy="2351240"/>
          </a:xfrm>
          <a:prstGeom prst="rect">
            <a:avLst/>
          </a:prstGeom>
        </p:spPr>
      </p:pic>
      <p:pic>
        <p:nvPicPr>
          <p:cNvPr id="13" name="Picture 12">
            <a:extLst>
              <a:ext uri="{FF2B5EF4-FFF2-40B4-BE49-F238E27FC236}">
                <a16:creationId xmlns:a16="http://schemas.microsoft.com/office/drawing/2014/main" id="{EE0E62BF-34EF-4FD5-A008-6C6635983F47}"/>
              </a:ext>
            </a:extLst>
          </p:cNvPr>
          <p:cNvPicPr>
            <a:picLocks noChangeAspect="1"/>
          </p:cNvPicPr>
          <p:nvPr/>
        </p:nvPicPr>
        <p:blipFill>
          <a:blip r:embed="rId5"/>
          <a:stretch>
            <a:fillRect/>
          </a:stretch>
        </p:blipFill>
        <p:spPr>
          <a:xfrm>
            <a:off x="496177" y="8047393"/>
            <a:ext cx="5536402" cy="1538446"/>
          </a:xfrm>
          <a:prstGeom prst="rect">
            <a:avLst/>
          </a:prstGeom>
          <a:ln w="12700" cap="sq">
            <a:solidFill>
              <a:srgbClr val="179D83"/>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6567E3CB-C93F-4861-BCD2-A158E310E8B0}"/>
              </a:ext>
            </a:extLst>
          </p:cNvPr>
          <p:cNvSpPr txBox="1"/>
          <p:nvPr/>
        </p:nvSpPr>
        <p:spPr>
          <a:xfrm>
            <a:off x="496177" y="8062170"/>
            <a:ext cx="4761623" cy="430887"/>
          </a:xfrm>
          <a:prstGeom prst="rect">
            <a:avLst/>
          </a:prstGeom>
          <a:solidFill>
            <a:schemeClr val="bg1"/>
          </a:solidFill>
        </p:spPr>
        <p:txBody>
          <a:bodyPr wrap="square" rtlCol="0">
            <a:spAutoFit/>
          </a:bodyPr>
          <a:lstStyle/>
          <a:p>
            <a:r>
              <a:rPr lang="en-GB" sz="1100" b="1" dirty="0">
                <a:solidFill>
                  <a:srgbClr val="179D83"/>
                </a:solidFill>
              </a:rPr>
              <a:t>Now return to the rating card you scored yourself at the start – how would you rate yourself now ? </a:t>
            </a:r>
          </a:p>
        </p:txBody>
      </p:sp>
      <p:sp>
        <p:nvSpPr>
          <p:cNvPr id="15" name="TextBox 14">
            <a:extLst>
              <a:ext uri="{FF2B5EF4-FFF2-40B4-BE49-F238E27FC236}">
                <a16:creationId xmlns:a16="http://schemas.microsoft.com/office/drawing/2014/main" id="{A32801C7-77D9-4B1F-9243-2A3D8F706EE3}"/>
              </a:ext>
            </a:extLst>
          </p:cNvPr>
          <p:cNvSpPr txBox="1"/>
          <p:nvPr/>
        </p:nvSpPr>
        <p:spPr>
          <a:xfrm>
            <a:off x="332109" y="5541893"/>
            <a:ext cx="2444276" cy="1569660"/>
          </a:xfrm>
          <a:prstGeom prst="rect">
            <a:avLst/>
          </a:prstGeom>
          <a:noFill/>
        </p:spPr>
        <p:txBody>
          <a:bodyPr wrap="square" rtlCol="0">
            <a:spAutoFit/>
          </a:bodyPr>
          <a:lstStyle/>
          <a:p>
            <a:r>
              <a:rPr lang="en-GB" sz="1200" dirty="0"/>
              <a:t>Finally we all make mistakes.  Yes these can be serious and difficult to get over, but they don’t define us.</a:t>
            </a:r>
          </a:p>
          <a:p>
            <a:endParaRPr lang="en-GB" sz="1200" dirty="0"/>
          </a:p>
          <a:p>
            <a:endParaRPr lang="en-GB" sz="1200" dirty="0"/>
          </a:p>
          <a:p>
            <a:r>
              <a:rPr lang="en-GB" sz="1200" dirty="0"/>
              <a:t>Could you send this picture to a friend who you know is feeling a failure?   </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D1AB442-6EE5-4DAF-943E-0AEE25CEA6B6}"/>
                  </a:ext>
                </a:extLst>
              </p14:cNvPr>
              <p14:cNvContentPartPr/>
              <p14:nvPr/>
            </p14:nvContentPartPr>
            <p14:xfrm>
              <a:off x="6225150" y="2325780"/>
              <a:ext cx="196560" cy="212760"/>
            </p14:xfrm>
          </p:contentPart>
        </mc:Choice>
        <mc:Fallback xmlns="">
          <p:pic>
            <p:nvPicPr>
              <p:cNvPr id="3" name="Ink 2">
                <a:extLst>
                  <a:ext uri="{FF2B5EF4-FFF2-40B4-BE49-F238E27FC236}">
                    <a16:creationId xmlns:a16="http://schemas.microsoft.com/office/drawing/2014/main" id="{AD1AB442-6EE5-4DAF-943E-0AEE25CEA6B6}"/>
                  </a:ext>
                </a:extLst>
              </p:cNvPr>
              <p:cNvPicPr/>
              <p:nvPr/>
            </p:nvPicPr>
            <p:blipFill>
              <a:blip r:embed="rId7"/>
              <a:stretch>
                <a:fillRect/>
              </a:stretch>
            </p:blipFill>
            <p:spPr>
              <a:xfrm>
                <a:off x="6216150" y="2317140"/>
                <a:ext cx="21420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1D83D74-F4E4-4695-B3D7-751AD01A07B2}"/>
                  </a:ext>
                </a:extLst>
              </p14:cNvPr>
              <p14:cNvContentPartPr/>
              <p14:nvPr/>
            </p14:nvContentPartPr>
            <p14:xfrm>
              <a:off x="3434430" y="4825020"/>
              <a:ext cx="164880" cy="166320"/>
            </p14:xfrm>
          </p:contentPart>
        </mc:Choice>
        <mc:Fallback xmlns="">
          <p:pic>
            <p:nvPicPr>
              <p:cNvPr id="6" name="Ink 5">
                <a:extLst>
                  <a:ext uri="{FF2B5EF4-FFF2-40B4-BE49-F238E27FC236}">
                    <a16:creationId xmlns:a16="http://schemas.microsoft.com/office/drawing/2014/main" id="{01D83D74-F4E4-4695-B3D7-751AD01A07B2}"/>
                  </a:ext>
                </a:extLst>
              </p:cNvPr>
              <p:cNvPicPr/>
              <p:nvPr/>
            </p:nvPicPr>
            <p:blipFill>
              <a:blip r:embed="rId9"/>
              <a:stretch>
                <a:fillRect/>
              </a:stretch>
            </p:blipFill>
            <p:spPr>
              <a:xfrm>
                <a:off x="3425430" y="4816020"/>
                <a:ext cx="1825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14B7445D-C035-4AB4-9194-CCAF4EAE15F0}"/>
                  </a:ext>
                </a:extLst>
              </p14:cNvPr>
              <p14:cNvContentPartPr/>
              <p14:nvPr/>
            </p14:nvContentPartPr>
            <p14:xfrm>
              <a:off x="3432565" y="4894675"/>
              <a:ext cx="169200" cy="95760"/>
            </p14:xfrm>
          </p:contentPart>
        </mc:Choice>
        <mc:Fallback xmlns="">
          <p:pic>
            <p:nvPicPr>
              <p:cNvPr id="11" name="Ink 10">
                <a:extLst>
                  <a:ext uri="{FF2B5EF4-FFF2-40B4-BE49-F238E27FC236}">
                    <a16:creationId xmlns:a16="http://schemas.microsoft.com/office/drawing/2014/main" id="{14B7445D-C035-4AB4-9194-CCAF4EAE15F0}"/>
                  </a:ext>
                </a:extLst>
              </p:cNvPr>
              <p:cNvPicPr/>
              <p:nvPr/>
            </p:nvPicPr>
            <p:blipFill>
              <a:blip r:embed="rId11"/>
              <a:stretch>
                <a:fillRect/>
              </a:stretch>
            </p:blipFill>
            <p:spPr>
              <a:xfrm>
                <a:off x="3423565" y="4886035"/>
                <a:ext cx="18684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6" name="Ink 15">
                <a:extLst>
                  <a:ext uri="{FF2B5EF4-FFF2-40B4-BE49-F238E27FC236}">
                    <a16:creationId xmlns:a16="http://schemas.microsoft.com/office/drawing/2014/main" id="{C9551856-DD68-499A-B63A-77B6D505DC73}"/>
                  </a:ext>
                </a:extLst>
              </p14:cNvPr>
              <p14:cNvContentPartPr/>
              <p14:nvPr/>
            </p14:nvContentPartPr>
            <p14:xfrm>
              <a:off x="6217688" y="7422750"/>
              <a:ext cx="174960" cy="182520"/>
            </p14:xfrm>
          </p:contentPart>
        </mc:Choice>
        <mc:Fallback xmlns="">
          <p:pic>
            <p:nvPicPr>
              <p:cNvPr id="16" name="Ink 15">
                <a:extLst>
                  <a:ext uri="{FF2B5EF4-FFF2-40B4-BE49-F238E27FC236}">
                    <a16:creationId xmlns:a16="http://schemas.microsoft.com/office/drawing/2014/main" id="{C9551856-DD68-499A-B63A-77B6D505DC73}"/>
                  </a:ext>
                </a:extLst>
              </p:cNvPr>
              <p:cNvPicPr/>
              <p:nvPr/>
            </p:nvPicPr>
            <p:blipFill>
              <a:blip r:embed="rId13"/>
              <a:stretch>
                <a:fillRect/>
              </a:stretch>
            </p:blipFill>
            <p:spPr>
              <a:xfrm>
                <a:off x="6208688" y="7413750"/>
                <a:ext cx="19260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 name="Ink 16">
                <a:extLst>
                  <a:ext uri="{FF2B5EF4-FFF2-40B4-BE49-F238E27FC236}">
                    <a16:creationId xmlns:a16="http://schemas.microsoft.com/office/drawing/2014/main" id="{2E8D84B1-EE25-414F-A153-A197012A73E2}"/>
                  </a:ext>
                </a:extLst>
              </p14:cNvPr>
              <p14:cNvContentPartPr/>
              <p14:nvPr/>
            </p14:nvContentPartPr>
            <p14:xfrm>
              <a:off x="6232808" y="7436070"/>
              <a:ext cx="182520" cy="146880"/>
            </p14:xfrm>
          </p:contentPart>
        </mc:Choice>
        <mc:Fallback xmlns="">
          <p:pic>
            <p:nvPicPr>
              <p:cNvPr id="17" name="Ink 16">
                <a:extLst>
                  <a:ext uri="{FF2B5EF4-FFF2-40B4-BE49-F238E27FC236}">
                    <a16:creationId xmlns:a16="http://schemas.microsoft.com/office/drawing/2014/main" id="{2E8D84B1-EE25-414F-A153-A197012A73E2}"/>
                  </a:ext>
                </a:extLst>
              </p:cNvPr>
              <p:cNvPicPr/>
              <p:nvPr/>
            </p:nvPicPr>
            <p:blipFill>
              <a:blip r:embed="rId15"/>
              <a:stretch>
                <a:fillRect/>
              </a:stretch>
            </p:blipFill>
            <p:spPr>
              <a:xfrm>
                <a:off x="6224168" y="7427430"/>
                <a:ext cx="200160" cy="164520"/>
              </a:xfrm>
              <a:prstGeom prst="rect">
                <a:avLst/>
              </a:prstGeom>
            </p:spPr>
          </p:pic>
        </mc:Fallback>
      </mc:AlternateContent>
      <p:pic>
        <p:nvPicPr>
          <p:cNvPr id="19" name="Picture 18" descr="Logo&#10;&#10;Description automatically generated">
            <a:extLst>
              <a:ext uri="{FF2B5EF4-FFF2-40B4-BE49-F238E27FC236}">
                <a16:creationId xmlns:a16="http://schemas.microsoft.com/office/drawing/2014/main" id="{B898DE53-44BC-459A-943C-959BFF1692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2808" y="7422750"/>
            <a:ext cx="174960" cy="192748"/>
          </a:xfrm>
          <a:prstGeom prst="rect">
            <a:avLst/>
          </a:prstGeom>
        </p:spPr>
      </p:pic>
      <p:pic>
        <p:nvPicPr>
          <p:cNvPr id="20" name="Picture 19" descr="Logo&#10;&#10;Description automatically generated">
            <a:extLst>
              <a:ext uri="{FF2B5EF4-FFF2-40B4-BE49-F238E27FC236}">
                <a16:creationId xmlns:a16="http://schemas.microsoft.com/office/drawing/2014/main" id="{57E8DBB1-4E0C-4817-BF58-B26CC79207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29390" y="4818834"/>
            <a:ext cx="174960" cy="192748"/>
          </a:xfrm>
          <a:prstGeom prst="rect">
            <a:avLst/>
          </a:prstGeom>
        </p:spPr>
      </p:pic>
      <p:pic>
        <p:nvPicPr>
          <p:cNvPr id="21" name="Picture 20" descr="Logo&#10;&#10;Description automatically generated">
            <a:extLst>
              <a:ext uri="{FF2B5EF4-FFF2-40B4-BE49-F238E27FC236}">
                <a16:creationId xmlns:a16="http://schemas.microsoft.com/office/drawing/2014/main" id="{4C407C10-2C6E-41DD-88F8-CA90FD6D08A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46750" y="2350906"/>
            <a:ext cx="174960" cy="192748"/>
          </a:xfrm>
          <a:prstGeom prst="rect">
            <a:avLst/>
          </a:prstGeom>
        </p:spPr>
      </p:pic>
    </p:spTree>
    <p:extLst>
      <p:ext uri="{BB962C8B-B14F-4D97-AF65-F5344CB8AC3E}">
        <p14:creationId xmlns:p14="http://schemas.microsoft.com/office/powerpoint/2010/main" val="4036935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B47A-5788-4C86-9C0C-9E1175FFC8A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0F1359A-9521-4773-A260-7BAE67E6EFA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34386B9-5CAA-4096-BFD4-7999651756E3}"/>
              </a:ext>
            </a:extLst>
          </p:cNvPr>
          <p:cNvPicPr>
            <a:picLocks noChangeAspect="1"/>
          </p:cNvPicPr>
          <p:nvPr/>
        </p:nvPicPr>
        <p:blipFill>
          <a:blip r:embed="rId2"/>
          <a:stretch>
            <a:fillRect/>
          </a:stretch>
        </p:blipFill>
        <p:spPr>
          <a:xfrm>
            <a:off x="0" y="106500"/>
            <a:ext cx="6858000" cy="9799500"/>
          </a:xfrm>
          <a:prstGeom prst="rect">
            <a:avLst/>
          </a:prstGeom>
        </p:spPr>
      </p:pic>
    </p:spTree>
    <p:extLst>
      <p:ext uri="{BB962C8B-B14F-4D97-AF65-F5344CB8AC3E}">
        <p14:creationId xmlns:p14="http://schemas.microsoft.com/office/powerpoint/2010/main" val="18595693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16572</TotalTime>
  <Words>2003</Words>
  <Application>Microsoft Macintosh PowerPoint</Application>
  <PresentationFormat>A4 Paper (210x297 mm)</PresentationFormat>
  <Paragraphs>112</Paragraphs>
  <Slides>7</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2" baseType="lpstr">
      <vt:lpstr>Arial</vt:lpstr>
      <vt:lpstr>Calibri</vt:lpstr>
      <vt:lpstr>Calibri Light</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Carrick-Davies</dc:creator>
  <cp:lastModifiedBy>marcus@face.work</cp:lastModifiedBy>
  <cp:revision>181</cp:revision>
  <cp:lastPrinted>2022-01-07T17:53:10Z</cp:lastPrinted>
  <dcterms:created xsi:type="dcterms:W3CDTF">2020-05-14T15:20:30Z</dcterms:created>
  <dcterms:modified xsi:type="dcterms:W3CDTF">2022-05-05T09:36:58Z</dcterms:modified>
</cp:coreProperties>
</file>