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9" r:id="rId3"/>
    <p:sldId id="265" r:id="rId4"/>
    <p:sldId id="266" r:id="rId5"/>
    <p:sldId id="261" r:id="rId6"/>
    <p:sldId id="275" r:id="rId7"/>
    <p:sldId id="273" r:id="rId8"/>
  </p:sldIdLst>
  <p:sldSz cx="6858000" cy="9906000" type="A4"/>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Carrick-Davies" initials="SC" lastIdx="1" clrIdx="0">
    <p:extLst>
      <p:ext uri="{19B8F6BF-5375-455C-9EA6-DF929625EA0E}">
        <p15:presenceInfo xmlns:p15="http://schemas.microsoft.com/office/powerpoint/2012/main" userId="a5b4403c3fa48a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D83"/>
    <a:srgbClr val="D7F9F3"/>
    <a:srgbClr val="1BBC9D"/>
    <a:srgbClr val="F1D3BA"/>
    <a:srgbClr val="E4C2A9"/>
    <a:srgbClr val="91E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07" autoAdjust="0"/>
    <p:restoredTop sz="94656" autoAdjust="0"/>
  </p:normalViewPr>
  <p:slideViewPr>
    <p:cSldViewPr snapToGrid="0">
      <p:cViewPr>
        <p:scale>
          <a:sx n="86" d="100"/>
          <a:sy n="86" d="100"/>
        </p:scale>
        <p:origin x="2048" y="-47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02:47:32.723"/>
    </inkml:context>
    <inkml:brush xml:id="br0">
      <inkml:brushProperty name="width" value="0.05" units="cm"/>
      <inkml:brushProperty name="height" value="0.05" units="cm"/>
      <inkml:brushProperty name="color" value="#FFFFFF"/>
    </inkml:brush>
  </inkml:definitions>
  <inkml:trace contextRef="#ctx0" brushRef="#br0">40 518 24575,'61'-1'0,"-29"0"0,0 1 0,-1 1 0,1 1 0,35 8 0,-40-2 0,0 1 0,47 23 0,-63-28 0,1-1 0,0 0 0,0 0 0,1-1 0,-1-1 0,1 0 0,-1-1 0,18-1 0,-13 0 0,1 1 0,-1 1 0,28 4 0,-20 0 0,-14-2 0,-33-3 0,-18 0 0,9 1 0,-1-1 0,1-2 0,0-1 0,-1-2 0,-40-10 0,71 15 0,0-1 0,0 1 0,1 0 0,-1 0 0,0 0 0,0 0 0,0-1 0,0 1 0,0 0 0,1-1 0,-1 1 0,0-1 0,0 1 0,1-1 0,-1 1 0,0-1 0,1 0 0,-1 1 0,0-1 0,1 0 0,-1 1 0,1-1 0,-1 0 0,1 0 0,-1 0 0,17-9 0,36 3 0,52 8 0,-159 0 0,-79 12 0,58-4 0,28-3 0,-47 11 0,58-9 0,-38 12 0,75-20 0,0 0 0,-1 0 0,1 0 0,0 0 0,-1 0 0,1 0 0,0 0 0,0 0 0,-1 0 0,1 0 0,0 0 0,0 0 0,-1 1 0,1-1 0,0 0 0,0 0 0,-1 0 0,1 1 0,0-1 0,0 0 0,0 0 0,-1 0 0,1 1 0,0-1 0,0 0 0,0 0 0,0 1 0,0-1 0,0 0 0,-1 1 0,1-1 0,0 0 0,0 0 0,0 1 0,0-1 0,0 0 0,0 1 0,0-1 0,0 0 0,0 0 0,0 1 0,0-1 0,1 0 0,-1 1 0,0-1 0,0 0 0,16 10 0,22 2 0,-17-11 0,1-1 0,0-1 0,-1-1 0,1 0 0,0-2 0,-1-1 0,32-10 0,17 4 0,-59 11 0,1-1 0,-1 0 0,0-1 0,0-1 0,0 1 0,16-8 0,-10 4 0,1-1 0,29-5 0,-32 9 0,1-1 0,-1 0 0,0-1 0,16-9 0,-29 13 0,0-1 0,0 1 0,0-1 0,0 0 0,-1 1 0,1-1 0,0 0 0,-1 0 0,0 0 0,1-1 0,-1 1 0,0 0 0,0 0 0,0-1 0,0 1 0,-1-1 0,1 1 0,-1 0 0,1-5 0,-1-49 0,0 49 0,1 66 0,-2-33 0,-1-43 0,-12-37 0,14 52 0,-1 0 0,1 0 0,-1 0 0,0 1 0,0-1 0,0 0 0,0 1 0,0-1 0,0 1 0,0-1 0,0 1 0,0-1 0,-1 1 0,1 0 0,0-1 0,-1 1 0,0 0 0,1 0 0,-1 0 0,1 0 0,-1 1 0,0-1 0,0 0 0,1 1 0,-1-1 0,-3 0 0,3 2 0,1 0 0,-1-1 0,1 1 0,-1 0 0,1 0 0,0 0 0,-1 0 0,1 0 0,0 0 0,0 0 0,0 0 0,0 1 0,0-1 0,0 0 0,0 1 0,0-1 0,0 2 0,-18 35 0,9-17 0,-8 18 0,15-32 0,0 0 0,0 0 0,-1 0 0,-8 12 0,10-17 0,0 0 0,0 0 0,-1 0 0,1 0 0,-1 0 0,1 0 0,-1-1 0,1 1 0,-1-1 0,0 0 0,0 0 0,0 0 0,1 0 0,-1 0 0,0-1 0,-5 1 0,-1 0 0,-1 0 0,1-1 0,0 0 0,0 0 0,0-1 0,-11-2 0,16 2 0,0-1 0,0 1 0,0-1 0,0 0 0,1 0 0,-1 0 0,1 0 0,-1-1 0,1 1 0,0-1 0,0 0 0,0 0 0,0 0 0,0-1 0,-2-4 0,2 5 0,1 0 0,-1 0 0,0 1 0,0-1 0,1 1 0,-2-1 0,1 1 0,0 0 0,0 0 0,-1 1 0,1-1 0,-1 1 0,1-1 0,-7 0 0,-61-9 0,16 4 0,44 4 0,-1 0 0,0 1 0,-20 0 0,28 2 0,-1 0 0,0 0 0,1 0 0,-1 1 0,1 0 0,-1 0 0,1 0 0,-1 0 0,1 1 0,0 0 0,-1 0 0,-4 3 0,9-5 0,-1 1 0,1-1 0,0 0 0,0 0 0,-1 0 0,1 0 0,0 0 0,0 1 0,0-1 0,0 0 0,-1 0 0,1 0 0,0 1 0,0-1 0,0 0 0,0 0 0,0 0 0,-1 1 0,1-1 0,0 0 0,0 0 0,0 1 0,0-1 0,0 0 0,0 0 0,0 1 0,0-1 0,0 0 0,0 0 0,0 1 0,0-1 0,0 0 0,0 0 0,0 1 0,1-1 0,-1 0 0,0 0 0,0 1 0,12 7 0,25 4 0,-27-9 0,11 3 0,1-1 0,0 0 0,1-2 0,-1 0 0,0-1 0,38-3 0,11 10 0,-60-7 0,0 1 0,0-2 0,-1 0 0,1 0 0,0-1 0,1 0 0,13-2 0,-17-1 0,0 0 0,-1 0 0,1 0 0,-1-1 0,8-5 0,-9 6 0,0-1 0,-1 1 0,1 0 0,1 0 0,-1 1 0,0 0 0,0 0 0,1 0 0,11-1 0,-14 3 0,-1 0 0,1 0 0,-1 0 0,1-1 0,-1 0 0,1 0 0,-1 0 0,0 0 0,0 0 0,1-1 0,-1 0 0,0 1 0,0-1 0,3-3 0,-6 5 0,1-1 0,-1 1 0,1-1 0,-1 1 0,0-1 0,1 0 0,-1 1 0,0-1 0,0 1 0,1-1 0,-1 0 0,0 1 0,0-1 0,0 0 0,0 1 0,0-1 0,0 0 0,0 1 0,0-1 0,0 0 0,0 1 0,0-1 0,0 1 0,0-1 0,-1 0 0,1 1 0,-1-2 0,0 0 0,-1 0 0,1 0 0,-1 0 0,0 0 0,0 1 0,0-1 0,0 0 0,0 1 0,0 0 0,0-1 0,-4 0 0,-5-4 0,-1 2 0,0 0 0,0 0 0,0 1 0,0 0 0,-22-1 0,-78 1 0,88 3 0,16 1 0,1-1 0,0 1 0,0 0 0,0 0 0,0 1 0,0 0 0,-11 5 0,64-3 0,-11-3 0,-14 0 0,1 0 0,0-2 0,0-1 0,36-7 0,-55 9 0,1-1 0,0 0 0,-1 0 0,1-1 0,0 1 0,-1-1 0,0 0 0,1 0 0,-1 0 0,0 0 0,0 0 0,0-1 0,0 0 0,0 1 0,-1-1 0,1 0 0,-1 0 0,0 0 0,0-1 0,0 1 0,0-1 0,-1 1 0,1-1 0,-1 1 0,0-1 0,0 0 0,0 1 0,0-1 0,-1 0 0,0 0 0,1 0 0,-2-6 0,1 7 0,0 1 0,0-1 0,-1 1 0,1 0 0,-1-1 0,0 1 0,1 0 0,-1-1 0,0 1 0,0 0 0,0 0 0,-1 0 0,1 0 0,-1 0 0,1 0 0,-1 0 0,1 0 0,-1 1 0,0-1 0,0 1 0,-3-3 0,1 2 0,-1 0 0,1 0 0,-1 1 0,1-1 0,-1 1 0,0 0 0,0 1 0,1-1 0,-1 1 0,-7 0 0,0 0 0,0 1 0,1 1 0,-1 0 0,1 1 0,-1 0 0,1 1 0,0 0 0,-15 8 0,10-4 0,1 1 0,0 1 0,0 1 0,1 0 0,0 0 0,1 1 0,-22 28 0,34-39 0,0 0 0,1 0 0,-1 0 0,1 0 0,-1 0 0,1 1 0,0-1 0,-1 0 0,1 0 0,0 0 0,0 1 0,0-1 0,0 0 0,0 0 0,0 1 0,0-1 0,0 0 0,0 0 0,1 0 0,-1 1 0,0-1 0,1 0 0,-1 0 0,1 0 0,-1 0 0,1 0 0,0 0 0,-1 0 0,1 0 0,0 0 0,0 0 0,0 0 0,0 0 0,0-1 0,0 1 0,0 0 0,0-1 0,0 1 0,0 0 0,0-1 0,2 1 0,7 4 0,0-1 0,0-1 0,18 5 0,-18-5 0,11 1 0,0-1 0,0 0 0,0-2 0,0 0 0,42-5 0,-60 4 0,0-1 0,1 1 0,-1-1 0,0 0 0,0 0 0,0 0 0,0 0 0,0-1 0,0 1 0,0-1 0,0 0 0,-1 0 0,1 0 0,-1 0 0,1 0 0,-1-1 0,0 1 0,0 0 0,0-1 0,0 0 0,0 0 0,-1 1 0,1-1 0,-1 0 0,0 0 0,0-1 0,0 1 0,0 0 0,1-4 0,0-10 0,0-1 0,-1 1 0,-1 0 0,-2-26 0,0 8 0,2 25 0,-1 0 0,-1 1 0,1-1 0,-6-14 0,6 21 0,0-1 0,0 0 0,-1 0 0,1 1 0,-1-1 0,0 1 0,0-1 0,-1 1 0,1 0 0,-1 0 0,1 0 0,-1 0 0,-5-4 0,7 7 0,0-1 0,0 1 0,1-1 0,-1 1 0,0-1 0,0 1 0,0 0 0,0-1 0,0 1 0,0 0 0,0 0 0,1 0 0,-1-1 0,0 1 0,0 0 0,0 0 0,0 1 0,0-1 0,0 0 0,0 0 0,0 0 0,0 1 0,0-1 0,0 0 0,1 1 0,-1-1 0,0 1 0,0-1 0,0 1 0,-1 1 0,1 0 0,-1 0 0,1 0 0,0 0 0,0 0 0,-1 0 0,2 0 0,-1 0 0,0 1 0,0-1 0,0 3 0,-4 62 0,5-66 0,-1 29 0,1 35 0,0-61 0,0 0 0,1-1 0,-1 1 0,1 0 0,0 0 0,0-1 0,0 1 0,1 0 0,-1-1 0,1 0 0,0 1 0,3 4 0,-3-7 0,-1 1 0,0-1 0,1 1 0,-1-1 0,1 0 0,0 0 0,-1 0 0,1 0 0,0 0 0,-1 0 0,1 0 0,0 0 0,0-1 0,0 1 0,0-1 0,0 1 0,0-1 0,0 0 0,0 0 0,0 0 0,0 0 0,0 0 0,0 0 0,0 0 0,0-1 0,0 1 0,0-1 0,0 0 0,0 1 0,-1-1 0,1 0 0,0 0 0,0 0 0,-1 0 0,1 0 0,-1-1 0,1 1 0,-1 0 0,3-3 0,0-1 0,0 1 0,-1-1 0,1 1 0,-1-1 0,0 0 0,0 0 0,-1 0 0,1 0 0,-1-1 0,0 1 0,-1-1 0,3-10 0,-1-47 0,-8-104 0,5 166 0,0-1 0,0 0 0,-1 0 0,1 0 0,0 0 0,-1 0 0,1 0 0,-1 0 0,0 1 0,0-1 0,1 0 0,-1 0 0,-2-2 0,3 4 0,-1 0 0,1 0 0,-1-1 0,1 1 0,-1 0 0,1 0 0,0-1 0,-1 1 0,1 0 0,-1 0 0,1 0 0,-1 0 0,1 0 0,-1 0 0,1 0 0,-1 0 0,1 0 0,-1 0 0,1 0 0,-1 0 0,1 0 0,-1 0 0,1 0 0,-1 1 0,1-1 0,0 0 0,-1 0 0,1 1 0,-1-1 0,1 0 0,-1 1 0,-2 1 0,1 1 0,-1 0 0,1-1 0,0 1 0,0 0 0,0 0 0,1 0 0,-1 0 0,1 0 0,-1 1 0,1-1 0,0 0 0,-1 5 0,-3 18 0,0-2 0,1 0 0,0 1 0,2 0 0,2 46 0,0-68 0,1 0 0,0 0 0,1-1 0,-1 1 0,0 0 0,1 0 0,0-1 0,-1 1 0,1-1 0,0 0 0,0 1 0,1-1 0,-1 0 0,0 0 0,1-1 0,-1 1 0,1 0 0,0-1 0,-1 1 0,1-1 0,0 0 0,0 0 0,0 0 0,0 0 0,4 0 0,-5 0 0,0-1 0,0 1 0,1-1 0,-1 1 0,0-1 0,0 0 0,0 0 0,0 0 0,0 0 0,1 0 0,-1-1 0,0 1 0,0 0 0,0-1 0,0 0 0,0 1 0,0-1 0,0 0 0,0 0 0,0 0 0,-1-1 0,1 1 0,0 0 0,-1-1 0,1 1 0,-1-1 0,1 1 0,-1-1 0,1 0 0,-1 1 0,0-1 0,0 0 0,0 0 0,0 0 0,0 0 0,0-3 0,2-21 0,-2 0 0,0-1 0,-2 1 0,-4-30 0,3 49 0,0 0 0,0-1 0,0 1 0,-1 0 0,-6-11 0,8 15 0,-1 0 0,1 0 0,-1 0 0,0 0 0,0 0 0,0 0 0,-1 1 0,1-1 0,0 1 0,-1-1 0,0 1 0,1 0 0,-1 0 0,-4-2 0,5 4 0,0 0 0,1 0 0,-1 1 0,0-1 0,1 0 0,-1 1 0,1-1 0,-1 1 0,1 0 0,-1-1 0,1 1 0,-1 0 0,1 0 0,0 0 0,-1 0 0,1 0 0,0 0 0,0 0 0,0 0 0,0 1 0,0-1 0,0 0 0,0 1 0,0-1 0,0 0 0,1 1 0,-1-1 0,0 1 0,1 0 0,-1-1 0,1 1 0,0 3 0,-11 54 0,10-44 0,0 3 0,0 1 0,2-1 0,0 0 0,4 21 0,-5-36 0,1 0 0,0 0 0,0 0 0,0 1 0,0-1 0,0 0 0,0 0 0,1 0 0,-1 0 0,1-1 0,0 1 0,0 0 0,0-1 0,0 1 0,1-1 0,-1 0 0,0 0 0,1 0 0,0 0 0,0 0 0,-1 0 0,1-1 0,0 1 0,0-1 0,0 0 0,1 0 0,-1 0 0,0 0 0,6 0 0,-8-1 0,1 0 0,-1 0 0,1 0 0,-1-1 0,1 1 0,-1-1 0,1 1 0,-1-1 0,1 1 0,-1-1 0,1 0 0,-1 0 0,0 0 0,0 1 0,1-1 0,-1 0 0,0-1 0,0 1 0,0 0 0,0 0 0,0 0 0,0-1 0,-1 1 0,1 0 0,0-1 0,-1 1 0,1-1 0,0 1 0,-1-1 0,0 1 0,1-1 0,-1 1 0,0-1 0,0 1 0,0-3 0,1-9 0,0 0 0,-1-1 0,-2-15 0,2 14 0,0-29 0,2 33 0,-2-1 0,0 1 0,0-1 0,-1 1 0,0 0 0,-1-1 0,-5-17 0,6 28 0,1 0 0,0 1 0,0-1 0,-1 0 0,1 0 0,0 0 0,-1 0 0,1 1 0,-1-1 0,1 0 0,-1 0 0,1 1 0,-1-1 0,0 0 0,1 1 0,-1-1 0,0 1 0,1-1 0,-1 1 0,0-1 0,0 1 0,0 0 0,1-1 0,-1 1 0,0 0 0,0-1 0,0 1 0,-1 0 0,0 0 0,1 1 0,0 0 0,-1-1 0,1 1 0,0 0 0,0 0 0,0 0 0,-1-1 0,1 1 0,0 0 0,0 1 0,0-1 0,1 0 0,-1 0 0,-1 2 0,-25 55 0,25-54 0,0 2 0,-4 9 0,1 0 0,0 1 0,1-1 0,-3 25 0,6-37 0,1-1 0,-1 1 0,1-1 0,0 1 0,0-1 0,0 1 0,0-1 0,1 1 0,-1-1 0,1 1 0,-1-1 0,1 0 0,0 1 0,0-1 0,0 0 0,0 1 0,1-1 0,-1 0 0,1 0 0,-1 0 0,1 0 0,-1 0 0,1-1 0,0 1 0,0 0 0,0-1 0,0 1 0,0-1 0,1 0 0,-1 0 0,0 0 0,0 0 0,1 0 0,-1 0 0,1-1 0,-1 1 0,5 0 0,-6-1 0,0 0 0,0 0 0,1 1 0,-1-1 0,0 0 0,0-1 0,0 1 0,0 0 0,1 0 0,-1 0 0,0-1 0,0 1 0,0 0 0,0-1 0,0 1 0,0-1 0,0 0 0,0 1 0,0-1 0,0 0 0,0 1 0,0-1 0,0 0 0,-1 0 0,1 0 0,1-2 0,-1 1 0,0-1 0,0 0 0,0 0 0,0 0 0,0 0 0,-1 0 0,1 0 0,-1 0 0,0 0 0,0-4 0,-1-2 0,0 0 0,-1 0 0,1 1 0,-2-1 0,1 1 0,-6-14 0,3 14 0,-1 0 0,0 0 0,0 1 0,0-1 0,-1 1 0,-9-7 0,14 12 0,-1-1 0,0 1 0,0 0 0,0 0 0,0 0 0,0 0 0,0 1 0,0-1 0,0 1 0,-1 0 0,1 0 0,0 0 0,-1 0 0,1 0 0,-1 1 0,1 0 0,-1 0 0,0 0 0,1 0 0,-4 1 0,4 0 0,1 1 0,0-1 0,-1 1 0,1-1 0,0 1 0,0 0 0,0 0 0,1 0 0,-1 0 0,0 1 0,1-1 0,-1 0 0,1 1 0,0-1 0,0 1 0,0-1 0,0 1 0,0 0 0,0-1 0,1 1 0,-1 4 0,-4 60 0,3-26 0,1-28 0,0 0 0,0 1 0,2-1 0,0 1 0,0-1 0,6 23 0,-7-35 0,0 0 0,1 0 0,-1 0 0,0 0 0,1 0 0,-1 0 0,1 0 0,-1 0 0,1-1 0,-1 1 0,1 0 0,0 0 0,0 0 0,-1 0 0,1-1 0,0 1 0,0 0 0,0-1 0,0 1 0,0-1 0,0 1 0,0-1 0,0 1 0,0-1 0,0 0 0,1 1 0,0-2 0,-1 1 0,1 0 0,-1-1 0,1 1 0,-1-1 0,1 0 0,-1 1 0,0-1 0,1 0 0,-1 0 0,0 0 0,0 0 0,0 0 0,0 0 0,2-3 0,2-3 0,0 0 0,0 0 0,-1 0 0,0-1 0,4-10 0,2-12 0,10-51 0,-18 72 0,-1 0 0,0 0 0,-1 1 0,0-1 0,0 0 0,-1 0 0,0 1 0,0-1 0,-1 0 0,-1 1 0,-2-9 0,4 15 0,0 0 0,1 1 0,-1-1 0,0 0 0,0 1 0,0-1 0,0 1 0,-1-1 0,1 1 0,0 0 0,0 0 0,-1-1 0,1 1 0,-1 0 0,1 0 0,-1 0 0,0 0 0,1 1 0,-1-1 0,0 0 0,0 1 0,-3-1 0,2 1 0,-1 0 0,1 0 0,-1 0 0,1 1 0,0-1 0,-1 1 0,1 0 0,-1 0 0,1 0 0,0 0 0,-4 3 0,-5 3 0,0 1 0,0 0 0,1 0 0,-17 18 0,15-13 0,0 1 0,1 0 0,1 1 0,-17 28 0,26-39 0,0-1 0,1 1 0,-1 0 0,1 0 0,0 0 0,0 0 0,0 0 0,0 0 0,1 0 0,0 0 0,0 0 0,0 6 0,1-7 0,-1-1 0,1 0 0,0 0 0,0 1 0,0-1 0,1 0 0,-1 0 0,0 0 0,1 0 0,-1-1 0,1 1 0,0 0 0,-1 0 0,1-1 0,0 0 0,0 1 0,0-1 0,0 0 0,0 0 0,1 0 0,-1 0 0,0 0 0,4 1 0,-3-1 0,1 1 0,0-1 0,0 0 0,0 0 0,0 0 0,0-1 0,1 1 0,-1-1 0,0 0 0,0 0 0,0-1 0,0 1 0,0-1 0,0 0 0,0 0 0,7-3 0,-9 3 0,0-1 0,1 0 0,-1 0 0,0 0 0,0 0 0,0 0 0,0-1 0,-1 1 0,1 0 0,-1-1 0,1 1 0,-1-1 0,0 0 0,0 0 0,0 1 0,0-1 0,0 0 0,-1 0 0,0 0 0,1 0 0,-1 0 0,0 1 0,-1-6 0,2-11 0,-1 2 0,0-1 0,0 1 0,-2 0 0,0 0 0,-7-24 0,9 38 0,-1 0 0,0 0 0,-1 0 0,1 0 0,0 1 0,-1-1 0,0 0 0,1 1 0,-1-1 0,0 1 0,0 0 0,-1 0 0,1 0 0,0 0 0,-1 0 0,1 0 0,-1 0 0,0 1 0,1-1 0,-1 1 0,0 0 0,0 0 0,0 0 0,0 0 0,0 0 0,0 1 0,0-1 0,0 1 0,0 0 0,0 0 0,0 0 0,-1 0 0,1 1 0,0-1 0,0 1 0,0 0 0,-3 1 0,-2 1 0,0 1 0,0-1 0,1 1 0,0 1 0,0 0 0,0 0 0,0 0 0,1 0 0,0 1 0,0 0 0,0 1 0,-8 12 0,-7 12 0,-25 46 0,46-76 0,-3 4 0,1 0 0,0 0 0,0 1 0,1-1 0,0 1 0,0-1 0,0 1 0,1 0 0,-1-1 0,1 1 0,1 0 0,1 10 0,-2-14 0,0 0 0,1-1 0,-1 1 0,1 0 0,-1-1 0,1 1 0,0 0 0,-1-1 0,1 1 0,0-1 0,0 1 0,0-1 0,0 0 0,1 1 0,-1-1 0,0 0 0,1 0 0,-1 0 0,0 0 0,1 0 0,-1 0 0,1 0 0,-1 0 0,1-1 0,0 1 0,-1 0 0,1-1 0,0 0 0,0 1 0,-1-1 0,1 0 0,0 0 0,0 0 0,-1 0 0,1 0 0,0 0 0,0-1 0,-1 1 0,1 0 0,0-1 0,-1 0 0,1 1 0,0-1 0,1-1 0,2-1 0,0 0 0,-1 0 0,1-1 0,-1 1 0,0-1 0,0 0 0,0 0 0,-1-1 0,1 1 0,-1-1 0,0 1 0,-1-1 0,4-6 0,26-70 0,-28 58 0,0-1 0,-2 0 0,-1 0 0,0 0 0,-2 0 0,-4-25 0,5 47 0,0 1 0,0 0 0,0 0 0,0 0 0,0 0 0,0-1 0,0 1 0,0 0 0,-1 0 0,1 0 0,-1 0 0,1 0 0,-1 0 0,1-1 0,-1 1 0,1 0 0,-1 1 0,0-1 0,-1-2 0,1 3 0,1 1 0,-1-1 0,0 0 0,1 0 0,-1 0 0,1 0 0,-1 1 0,0-1 0,1 0 0,-1 0 0,1 1 0,-1-1 0,1 0 0,-1 1 0,1-1 0,-1 1 0,1-1 0,-1 1 0,1-1 0,0 1 0,-1-1 0,1 1 0,0-1 0,-1 2 0,-20 44 0,17-33 0,1 1 0,1 0 0,0 1 0,0-1 0,1 0 0,1 0 0,1 1 0,0-1 0,4 18 0,-5-31 0,0-1 0,0 0 0,0 0 0,0 1 0,0-1 0,0 0 0,0 0 0,0 1 0,0-1 0,0 0 0,0 0 0,0 1 0,0-1 0,1 0 0,-1 0 0,0 1 0,0-1 0,0 0 0,0 0 0,1 0 0,-1 0 0,0 1 0,0-1 0,0 0 0,1 0 0,-1 0 0,0 0 0,0 0 0,1 1 0,-1-1 0,0 0 0,0 0 0,1 0 0,-1 0 0,0 0 0,0 0 0,1 0 0,-1 0 0,0 0 0,0 0 0,1 0 0,-1 0 0,0 0 0,1 0 0,-1 0 0,0-1 0,0 1 0,1 0 0,-1 0 0,12-16 0,5-21 0,-13 23 0,0 0 0,-1 0 0,-1-1 0,1-20 0,-3 29 0,0 0 0,0-1 0,0 1 0,-1 0 0,0 0 0,0 0 0,0 0 0,-1 0 0,0 0 0,0 0 0,-1 0 0,-5-9 0,7 13 0,0 1 0,0 0 0,0 0 0,0 0 0,0 0 0,0 0 0,0 0 0,0 1 0,0-1 0,-1 0 0,1 0 0,0 1 0,0-1 0,-1 1 0,1-1 0,0 1 0,-1 0 0,1-1 0,-1 1 0,1 0 0,0 0 0,-1 0 0,1 0 0,-1 0 0,1 0 0,0 1 0,-1-1 0,1 0 0,-1 1 0,1-1 0,0 1 0,0-1 0,-1 1 0,1 0 0,0-1 0,0 1 0,0 0 0,0 0 0,-1 0 0,1 0 0,1 0 0,-1 0 0,0 0 0,0 0 0,0 1 0,0-1 0,0 2 0,-3 2 0,0 1 0,0 0 0,0 1 0,1-1 0,0 1 0,0-1 0,1 1 0,-2 7 0,1 5 0,1-1 0,1 1 0,1 24 0,0-40 0,0 0 0,0 1 0,0-1 0,0 0 0,1 0 0,-1 1 0,1-1 0,0 0 0,0 0 0,0 0 0,0 0 0,1 0 0,-1 0 0,1 0 0,0-1 0,0 1 0,0 0 0,0-1 0,0 0 0,0 1 0,1-1 0,-1 0 0,1 0 0,0 0 0,-1-1 0,7 4 0,-8-5 0,1 0 0,0 1 0,-1-1 0,1 0 0,0 0 0,-1 0 0,1 0 0,0 0 0,-1 0 0,1 0 0,0-1 0,-1 1 0,1-1 0,0 1 0,-1-1 0,1 1 0,-1-1 0,1 0 0,-1 0 0,1 0 0,-1 0 0,2-2 0,0 0 0,-1 1 0,0-1 0,0 0 0,0-1 0,0 1 0,0 0 0,-1-1 0,0 1 0,2-8 0,1-3 0,-2-1 0,0 0 0,-1-29 0,-1 30 0,1 1 0,-2 0 0,1 0 0,-1 1 0,-6-23 0,7 34 0,0 0 0,-1-1 0,1 1 0,-1 0 0,1 0 0,-1 0 0,0-1 0,1 1 0,-1 0 0,0 0 0,0 0 0,0 0 0,0 0 0,1 0 0,-1 1 0,-1-1 0,1 0 0,0 0 0,0 1 0,0-1 0,-2 0 0,0 1 0,1 0 0,0 0 0,0 0 0,0 0 0,0 1 0,0-1 0,0 1 0,0 0 0,0 0 0,0-1 0,0 1 0,0 0 0,0 1 0,0-1 0,0 0 0,1 0 0,-1 1 0,-1 1 0,-3 3 0,1 0 0,0 0 0,0 1 0,0 0 0,1-1 0,0 1 0,1 1 0,-1-1 0,2 0 0,-1 1 0,-2 12 0,-2 13 0,-4 45 0,10-73 0,1-3 0,0-1 0,-1 1 0,1-1 0,0 1 0,0-1 0,0 0 0,1 1 0,-1-1 0,0 1 0,0-1 0,1 1 0,-1-1 0,1 0 0,-1 1 0,1-1 0,0 0 0,0 2 0,0-2 0,0-1 0,-1 1 0,1-1 0,0 1 0,-1-1 0,1 0 0,0 1 0,0-1 0,0 0 0,-1 1 0,1-1 0,0 0 0,0 0 0,0 0 0,-1 0 0,1 0 0,0 0 0,0 0 0,0 0 0,0 0 0,1-1 0,1 1 0,0-1 0,0-1 0,0 1 0,0 0 0,0-1 0,0 0 0,0 0 0,0 0 0,-1 0 0,1 0 0,-1 0 0,1-1 0,1-2 0,2-5 0,0-1 0,-1 0 0,0 0 0,-1 0 0,-1-1 0,1 1 0,-2-1 0,0 0 0,0 0 0,-1 0 0,0 0 0,-1 0 0,-1 0 0,0 0 0,0 1 0,-5-18 0,6 27 0,-1 1 0,1-1 0,0 1 0,0 0 0,-1-1 0,1 1 0,0-1 0,-1 1 0,0 0 0,1-1 0,-1 1 0,0 0 0,1-1 0,-1 1 0,0 0 0,0 0 0,0 0 0,0 0 0,0 0 0,-1 0 0,1 0 0,0 0 0,0 1 0,0-1 0,-1 0 0,1 1 0,-1-1 0,1 1 0,0-1 0,-1 1 0,1-1 0,-1 1 0,1 0 0,-1 0 0,1 0 0,-1 0 0,1 0 0,0 0 0,-2 1 0,0 0 0,0 0 0,1 0 0,-1 1 0,1 0 0,0-1 0,0 1 0,-1 0 0,1 0 0,0 0 0,0 0 0,1 0 0,-1 0 0,0 1 0,1-1 0,0 1 0,-1-1 0,1 1 0,0 0 0,-1 4 0,-2 16 0,1 0 0,1 0 0,1 0 0,0 0 0,7 43 0,-6-65 0,0 1 0,0-1 0,0 1 0,1-1 0,-1 1 0,1-1 0,-1 0 0,1 1 0,-1-1 0,1 1 0,0-1 0,-1 0 0,1 0 0,0 1 0,0-1 0,0 0 0,0 0 0,0 0 0,0 0 0,1 0 0,-1 0 0,0 0 0,0-1 0,1 1 0,-1 0 0,1-1 0,-1 1 0,0-1 0,1 1 0,-1-1 0,1 0 0,-1 1 0,1-1 0,-1 0 0,1 0 0,-1 0 0,1 0 0,-1 0 0,1-1 0,-1 1 0,1 0 0,-1-1 0,1 1 0,-1-1 0,0 1 0,1-1 0,-1 0 0,0 0 0,1 0 0,-1 1 0,0-1 0,0 0 0,0 0 0,0-1 0,0 1 0,0 0 0,0 0 0,0 0 0,0-1 0,-1 1 0,1 0 0,0-1 0,-1 1 0,1-1 0,-1 1 0,0-1 0,1 1 0,-1-3 0,2-6 0,-2 0 0,1-1 0,-1 1 0,0 0 0,-1-1 0,-4-18 0,4 26 0,1-1 0,-1 1 0,-1 0 0,1-1 0,0 1 0,-1 0 0,0 0 0,0 0 0,0 0 0,-4-5 0,5 7 0,0 0 0,-1 0 0,1 0 0,0 1 0,-1-1 0,1 0 0,-1 1 0,1-1 0,0 1 0,-1-1 0,0 1 0,1-1 0,-1 1 0,1 0 0,-1 0 0,1 0 0,-1 0 0,1 0 0,-1 0 0,0 0 0,1 1 0,-1-1 0,1 1 0,-3 0 0,1 1 0,0-1 0,0 1 0,0-1 0,1 1 0,-1 0 0,1 0 0,-1 0 0,1 1 0,0-1 0,0 0 0,0 1 0,0-1 0,0 1 0,0 0 0,1 0 0,0 0 0,-1 0 0,1 0 0,0 0 0,0 0 0,1 0 0,-1 0 0,0 5 0,-1 9 0,2 1 0,-1-1 0,4 22 0,-1-5 0,-2-32 0,0 0 0,0 0 0,0 0 0,0 0 0,0 0 0,1 0 0,-1 0 0,1 0 0,-1 0 0,1 0 0,0 0 0,0 0 0,0 0 0,0-1 0,0 1 0,0 0 0,0-1 0,1 1 0,-1-1 0,3 3 0,-4-4 0,1 0 0,-1 0 0,1 1 0,-1-1 0,1 0 0,-1 0 0,1 0 0,-1 0 0,1 0 0,0 0 0,-1 0 0,1 0 0,-1 0 0,1 0 0,-1 0 0,1 0 0,0 0 0,-1-1 0,1 1 0,-1 0 0,1 0 0,-1-1 0,1 1 0,-1 0 0,1-1 0,-1 1 0,15-24 0,-3-42 0,-6 20 0,-5 45 0,-1-1 0,1 0 0,-1 1 0,0-1 0,1 0 0,-1 1 0,0-1 0,0 0 0,0 1 0,-1-1 0,1 0 0,0 1 0,-1-1 0,1 0 0,-1 1 0,1-1 0,-2-1 0,1 2 0,1 1 0,-1-1 0,0 0 0,1 1 0,-1-1 0,0 1 0,1 0 0,-1-1 0,0 1 0,0 0 0,0-1 0,1 1 0,-1 0 0,0 0 0,0-1 0,0 1 0,0 0 0,1 0 0,-1 0 0,0 0 0,0 0 0,0 1 0,-1-1 0,-2 1 0,1 0 0,0 0 0,0 1 0,0-1 0,-1 1 0,1 0 0,1 0 0,-1 0 0,0 0 0,0 0 0,1 1 0,-1-1 0,1 1 0,0-1 0,-3 5 0,3-3 0,0 1 0,0 0 0,1 0 0,-1-1 0,1 1 0,0 0 0,1 0 0,-1 0 0,1 0 0,0 0 0,0 0 0,1 7 0,-1-11 0,0 1 0,0 0 0,1 0 0,-1 0 0,0-1 0,1 1 0,-1 0 0,1-1 0,0 1 0,0 0 0,0-1 0,-1 1 0,1-1 0,1 1 0,-1-1 0,0 0 0,0 1 0,0-1 0,1 0 0,-1 0 0,1 0 0,-1 0 0,1 0 0,-1 0 0,1 0 0,0 0 0,-1-1 0,1 1 0,0-1 0,-1 1 0,1-1 0,0 1 0,0-1 0,0 0 0,-1 0 0,4 0 0,-3-1 0,0 0 0,-1 0 0,1 0 0,0 0 0,-1-1 0,1 1 0,0 0 0,-1-1 0,0 1 0,1-1 0,-1 1 0,0-1 0,0 0 0,0 0 0,0 1 0,0-1 0,0 0 0,0 0 0,-1 0 0,1 0 0,-1 0 0,1 0 0,-1 0 0,0 0 0,0 0 0,0 0 0,0 0 0,-1-3 0,-1-62 0,2 65 0,0 0 0,0 1 0,0-1 0,0 0 0,-1 0 0,1 0 0,0 0 0,-1 1 0,1-1 0,-1 0 0,0 0 0,0 1 0,0-1 0,0 0 0,0 1 0,0-1 0,0 1 0,0-1 0,0 1 0,-1 0 0,1-1 0,-1 1 0,1 0 0,-1 0 0,1 0 0,-1 0 0,0 0 0,-3-1 0,3 3 0,1-1 0,-1 1 0,0-1 0,0 1 0,1 0 0,-1-1 0,0 1 0,1 0 0,-1 0 0,0 0 0,1 1 0,0-1 0,-1 0 0,1 0 0,0 1 0,-1-1 0,1 1 0,0-1 0,0 1 0,0 0 0,0-1 0,1 1 0,-1 0 0,0-1 0,1 1 0,-1 0 0,1 0 0,-1 3 0,-2 6 0,1 1 0,-1-1 0,2 1 0,0 0 0,0 0 0,1 0 0,1 0 0,0 0 0,0 0 0,4 13 0,-5-24 0,1 0 0,-1 0 0,1 0 0,-1 0 0,1 0 0,-1 0 0,1 0 0,-1 0 0,1 0 0,0 0 0,-1 0 0,1 0 0,0 0 0,0-1 0,0 1 0,0 0 0,0 0 0,0-1 0,0 1 0,0-1 0,0 1 0,1 0 0,-1-1 0,0-1 0,0 1 0,0 0 0,0 0 0,0-1 0,0 1 0,0 0 0,0-1 0,0 1 0,-1-1 0,1 1 0,0-1 0,0 1 0,0-1 0,-1 0 0,1 0 0,0 1 0,-1-1 0,2-1 0,2-5 0,0 1 0,-1-1 0,1 0 0,-1 1 0,2-10 0,-1 4 0,-2 0 0,1 0 0,-1 0 0,-1 0 0,0-1 0,-1 1 0,0 0 0,-1-1 0,-1 1 0,-3-15 0,5 25 0,-1 0 0,0 0 0,0 0 0,0 0 0,0 0 0,-1 0 0,1 1 0,0-1 0,-1 0 0,1 1 0,-1-1 0,0 1 0,0-1 0,1 1 0,-1 0 0,0 0 0,0 0 0,0 0 0,0 0 0,0 0 0,0 1 0,0-1 0,-1 1 0,1-1 0,0 1 0,0 0 0,0 0 0,-1 0 0,1 0 0,0 0 0,0 0 0,0 1 0,-4 0 0,2 0 0,0 0 0,0 1 0,1-1 0,-1 1 0,0 0 0,0 0 0,1 0 0,-1 1 0,1-1 0,0 1 0,0 0 0,0 0 0,0 0 0,0 0 0,1 0 0,-4 6 0,1 4 0,2-1 0,-1 1 0,2 0 0,0 0 0,0 0 0,1 0 0,1 1 0,0-1 0,1 0 0,3 18 0,-4-31 0,0 1 0,0 0 0,0-1 0,0 1 0,0 0 0,0-1 0,0 1 0,0 0 0,0-1 0,0 1 0,1 0 0,-1-1 0,0 1 0,0-1 0,1 1 0,-1 0 0,0-1 0,1 1 0,-1-1 0,1 1 0,-1-1 0,1 1 0,-1-1 0,1 1 0,-1-1 0,1 1 0,10-11 0,5-29 0,20-152 0,-54 302 0,19-144 0,-2-86 0,1 117 0,0 1 0,0 0 0,0 0 0,0 0 0,0 0 0,0 0 0,0 0 0,-1-1 0,1 1 0,-1 0 0,1 0 0,0 0 0,-1 0 0,0 0 0,1 0 0,-1 0 0,0 0 0,1 0 0,-1 1 0,0-1 0,0 0 0,0 0 0,0 1 0,0-1 0,0 0 0,-1 0 0,0 1 0,0 0 0,0-1 0,1 1 0,-1 1 0,0-1 0,0 0 0,1 0 0,-1 1 0,0-1 0,0 1 0,1-1 0,-1 1 0,1 0 0,-1-1 0,-2 2 0,-1 2 0,-1 0 0,1-1 0,0 2 0,0-1 0,0 1 0,0-1 0,1 1 0,-6 9 0,9-14 0,1 1 0,0-1 0,-1 1 0,1 0 0,0-1 0,0 1 0,-1-1 0,1 1 0,0 0 0,0-1 0,0 1 0,0 0 0,0-1 0,0 1 0,0 0 0,0-1 0,0 1 0,0 0 0,0-1 0,0 1 0,0 0 0,1-1 0,-1 1 0,0 0 0,0-1 0,1 1 0,-1-1 0,0 1 0,1-1 0,-1 1 0,1-1 0,-1 1 0,1-1 0,-1 1 0,1-1 0,-1 1 0,1-1 0,-1 0 0,1 1 0,0-1 0,-1 0 0,1 0 0,-1 1 0,1-1 0,0 0 0,-1 0 0,1 0 0,0 0 0,-1 0 0,1 0 0,0 0 0,-1 0 0,1 0 0,0 0 0,-1 0 0,1 0 0,0 0 0,0-1 0,4 1 0,0 0 0,-1-1 0,1 0 0,-1 1 0,1-2 0,-1 1 0,7-3 0,22-21 0,-29 21 0,0 0 0,0 0 0,1 1 0,-1 0 0,1 0 0,0 0 0,-1 1 0,2-1 0,8-2 0,18-11 0,-28 7 0,-22 3 0,14 6 0,0 0 0,0 1 0,0 0 0,0 0 0,0 0 0,0 0 0,0 0 0,0 1 0,0 0 0,0 0 0,1 0 0,-1 0 0,1 1 0,0-1 0,0 1 0,0 0 0,0 0 0,0 0 0,0 0 0,1 0 0,-1 1 0,1-1 0,-3 7 0,-2 2 0,0 1 0,1 1 0,0-1 0,1 1 0,-5 20 0,9-28 0,-3 7 0,1 0 0,1 1 0,0-1 0,1 0 0,0 1 0,1-1 0,0 1 0,1-1 0,6 26 0,-1 5 0,-6-38 0,1 0 0,0 1 0,0-1 0,0 0 0,1 1 0,3 8 0,-4-13 0,1 1 0,0-1 0,-1 0 0,1 0 0,0 1 0,0-1 0,0-1 0,1 1 0,-1 0 0,0 0 0,1-1 0,-1 1 0,1-1 0,-1 0 0,1 0 0,-1 0 0,1 0 0,5 1 0,-5-1 0,0 0 0,0 0 0,0-1 0,0 1 0,0-1 0,0 1 0,1-1 0,-1 0 0,0 0 0,0 0 0,0-1 0,0 1 0,0-1 0,0 0 0,0 0 0,0 0 0,0 0 0,0 0 0,-1-1 0,1 1 0,0-1 0,2-2 0,-3 1 0,0 0 0,0 0 0,0 0 0,0-1 0,-1 1 0,0-1 0,1 1 0,-1-1 0,0 1 0,-1-1 0,1 0 0,-1 1 0,0-1 0,0 0 0,0 0 0,0 1 0,0-1 0,-2-4 0,2 6 0,-1 0 0,0-1 0,1 1 0,-1 0 0,0 0 0,0 0 0,0 0 0,0 0 0,-1 0 0,1 1 0,-1-1 0,1 0 0,-1 1 0,1-1 0,-1 1 0,0-1 0,0 1 0,0 0 0,0 0 0,0 0 0,0 0 0,0 0 0,0 0 0,0 0 0,0 1 0,0-1 0,-1 1 0,1-1 0,0 1 0,0 0 0,-1 0 0,1 0 0,0 0 0,0 1 0,-1-1 0,1 1 0,-4 0 0,3 0 0,0-1 0,-1 1 0,1 0 0,0 0 0,0 0 0,0 0 0,0 0 0,0 1 0,0-1 0,0 1 0,0 0 0,1 0 0,-1 0 0,1 0 0,-1 0 0,1 0 0,0 1 0,0-1 0,0 1 0,0 0 0,0 0 0,1 0 0,-1-1 0,1 1 0,0 1 0,-1 2 0,1-4 0,1-1 0,0 0 0,0 0 0,0 0 0,1 0 0,-1 1 0,0-1 0,0 0 0,1 0 0,-1 0 0,0 0 0,1 0 0,-1 0 0,1 0 0,0 0 0,-1 0 0,1 0 0,0 0 0,-1 0 0,1 0 0,0-1 0,0 1 0,0 0 0,0 0 0,1 0 0,1 0 0,0 1 0,0-1 0,0 0 0,0 0 0,0 0 0,0-1 0,1 1 0,-1-1 0,4 0 0,0 0 0,0 0 0,-1 0 0,0-1 0,1 0 0,-1 0 0,1-1 0,-1 0 0,0 0 0,7-4 0,-7 2 0,1-1 0,-1 0 0,0 0 0,-1-1 0,1 0 0,-1 0 0,-1 0 0,8-12 0,-10 15 0,0 0 0,0-1 0,-1 1 0,1-1 0,-1 0 0,0 1 0,0-1 0,0 0 0,-1 1 0,1-1 0,-1 0 0,0 0 0,0 0 0,0 1 0,-1-1 0,1 0 0,-1 0 0,0 1 0,-2-8 0,3 11 0,0-1 0,0 1 0,0-1 0,-1 1 0,1-1 0,0 1 0,0 0 0,0-1 0,-1 1 0,1-1 0,0 1 0,0 0 0,-1-1 0,1 1 0,0-1 0,-1 1 0,1 0 0,0-1 0,-1 1 0,1 0 0,-1 0 0,1-1 0,0 1 0,-1 0 0,1 0 0,-1 0 0,1 0 0,-1 0 0,1-1 0,-1 1 0,1 0 0,-1 0 0,1 0 0,-1 0 0,-10 14 0,1 25 0,10-36 0,0 1 0,1-1 0,-1 0 0,1 1 0,-1-1 0,1 0 0,0 0 0,1 0 0,-1 0 0,0 0 0,1 0 0,0 0 0,-1 0 0,1 0 0,0-1 0,0 1 0,1-1 0,-1 0 0,1 1 0,-1-1 0,1 0 0,-1 0 0,1-1 0,0 1 0,0-1 0,0 1 0,0-1 0,0 0 0,0 0 0,1 0 0,-1 0 0,0-1 0,6 1 0,0 0 0,-1 0 0,0-1 0,1 0 0,-1-1 0,0 0 0,0 0 0,0 0 0,1-1 0,-1 0 0,-1-1 0,1 0 0,12-6 0,99-66 0,-114 71 0,0-1 0,0 1 0,0-1 0,-1 0 0,7-7 0,-9 8 0,0 1 0,1-1 0,0 1 0,0 0 0,0 0 0,0 0 0,0 0 0,1 1 0,-1-1 0,1 1 0,0 0 0,-1 0 0,1 0 0,0 0 0,0 1 0,6-2 0,-5 2 0,0 1 0,1-1 0,-1 0 0,0 0 0,0-1 0,0 1 0,0-1 0,7-5 0,-10 6 0,0-1 0,-1 0 0,1 1 0,-1-1 0,1 0 0,-1 0 0,0 0 0,0 0 0,0 0 0,0 0 0,0-1 0,-1 1 0,1 0 0,-1 0 0,1-1 0,-1 1 0,0 0 0,0-1 0,0 1 0,0-3 0,-2 119 0,1-61 0,1-43 0,0-15 0,0-7 0,-1 1 0,0-1 0,0 1 0,-1-1 0,0 1 0,-1 0 0,-8-19 0,10 27 0,0 1 0,0 0 0,0-1 0,-1 1 0,1 0 0,-1 0 0,0 0 0,1 0 0,-1 0 0,0 1 0,0-1 0,0 0 0,0 1 0,-1 0 0,1-1 0,0 1 0,-1 0 0,1 0 0,0 0 0,-1 0 0,1 1 0,-1-1 0,1 1 0,-1-1 0,0 1 0,1 0 0,-1 0 0,1 0 0,-1 1 0,0-1 0,1 0 0,-1 1 0,1 0 0,-1-1 0,1 1 0,-1 0 0,1 1 0,0-1 0,0 0 0,-3 2 0,-21 12 0,1 1 0,-28 24 0,10-8 0,-5 10 0,46-39 0,0-1 0,0 0 0,-1 0 0,2 1 0,-1 0 0,0-1 0,0 1 0,1 0 0,0 0 0,-1 0 0,1 0 0,0 0 0,0 0 0,1 0 0,-1 0 0,1 0 0,-1 4 0,1-7 0,0 1 0,0-1 0,1 1 0,-1-1 0,0 1 0,0 0 0,0-1 0,0 1 0,1-1 0,-1 1 0,0-1 0,0 1 0,1-1 0,-1 1 0,0-1 0,1 1 0,-1-1 0,1 1 0,-1-1 0,1 0 0,-1 1 0,1-1 0,-1 0 0,1 1 0,-1-1 0,1 0 0,-1 0 0,1 0 0,-1 1 0,1-1 0,-1 0 0,1 0 0,0 0 0,-1 0 0,1 0 0,0 0 0,24-12 0,16-27 0,-34 28 0,-1 1 0,-1-1 0,0 0 0,0 0 0,-1 0 0,3-14 0,-5 18 0,0 0 0,-1 1 0,0-1 0,-1 0 0,1 0 0,-1 0 0,-1 0 0,1 1 0,-1-1 0,0 0 0,-1 0 0,-2-8 0,3 13 0,0-1 0,0 0 0,0 1 0,-1-1 0,1 1 0,-1-1 0,1 1 0,-1 0 0,0-1 0,0 1 0,0 0 0,0 0 0,0 0 0,0 1 0,-1-1 0,1 0 0,-1 1 0,1 0 0,-1-1 0,1 1 0,-1 0 0,0 0 0,0 1 0,1-1 0,-1 0 0,0 1 0,0 0 0,0 0 0,0 0 0,0 0 0,1 0 0,-1 0 0,-6 2 0,6-1 0,-1 1 0,1 0 0,-1-1 0,1 1 0,0 0 0,0 1 0,0-1 0,0 0 0,0 1 0,1 0 0,-1 0 0,1 0 0,-1 0 0,1 0 0,0 0 0,0 0 0,0 1 0,1-1 0,-1 1 0,1-1 0,0 1 0,0 0 0,0 0 0,1-1 0,-1 5 0,1 55 0,17-121 0,-10 25 0,7-51 0,-13 78 0,-1 1 0,0-1 0,-1 1 0,1-1 0,-1 1 0,0 0 0,0-1 0,-1 1 0,0 0 0,0 0 0,0 0 0,0 0 0,-4-5 0,6 10 0,0-1 0,-1 0 0,1 1 0,0-1 0,-1 1 0,1-1 0,-1 1 0,1-1 0,0 1 0,-1 0 0,1-1 0,-1 1 0,1-1 0,-1 1 0,1 0 0,-1-1 0,0 1 0,1 0 0,-1 0 0,1 0 0,-1-1 0,0 1 0,1 0 0,-1 0 0,1 0 0,-1 0 0,0 0 0,1 0 0,-1 0 0,0 0 0,1 0 0,-1 0 0,1 1 0,-1-1 0,0 0 0,-16 21 0,0 33 0,16-47 0,-3 60 0,4-63 0,0 0 0,0 0 0,0 0 0,0-1 0,1 1 0,0 0 0,0 0 0,0-1 0,0 1 0,0 0 0,1-1 0,-1 1 0,5 4 0,-6-7 0,0-1 0,1 1 0,-1-1 0,0 0 0,1 1 0,-1-1 0,1 0 0,-1 1 0,1-1 0,-1 0 0,1 0 0,-1 0 0,1 1 0,-1-1 0,1 0 0,-1 0 0,1 0 0,-1 0 0,1 0 0,-1 0 0,1 0 0,-1 0 0,1 0 0,-1 0 0,1 0 0,-1 0 0,1 0 0,-1-1 0,1 1 0,-1 0 0,1 0 0,-1 0 0,1-1 0,12-17 0,0-25 0,-11-41 0,-2 84 0,0 0 0,0 0 0,0 0 0,-1 0 0,1 0 0,0-1 0,0 1 0,0 0 0,0 0 0,0 0 0,0 0 0,0 0 0,0-1 0,0 1 0,0 0 0,0 0 0,0 0 0,0 0 0,0 0 0,0 0 0,0-1 0,1 1 0,-1 0 0,0 0 0,0 0 0,0 0 0,0 0 0,0 0 0,0-1 0,0 1 0,0 0 0,0 0 0,0 0 0,1 0 0,-1 0 0,0 0 0,0 0 0,0 0 0,0 0 0,0 0 0,0 0 0,1 0 0,-1-1 0,0 1 0,0 0 0,0 0 0,0 0 0,0 0 0,0 0 0,1 0 0,-1 0 0,0 0 0,0 0 0,0 0 0,0 1 0,0-1 0,1 0 0,-1 0 0,0 0 0,0 0 0,0 0 0,0 0 0,0 0 0,0 0 0,0 0 0,1 0 0,-1 0 0,8 14 0,6 18 0,-14-31 0,10 29 0,1 0 0,1 0 0,21 37 0,-33-76 0,-13-19 0,13 27 0,-1 0 0,1-1 0,-1 1 0,0 0 0,0 0 0,0 0 0,0 0 0,0 0 0,0 0 0,0 0 0,0 0 0,0 1 0,0-1 0,0 0 0,0 1 0,-1-1 0,-1 0 0,2 1 0,0 0 0,-1 1 0,1-1 0,0 0 0,0 1 0,0-1 0,0 1 0,0-1 0,0 1 0,0 0 0,0-1 0,0 1 0,0 0 0,0 0 0,0 0 0,1 0 0,-1 0 0,0 0 0,1 0 0,-1 0 0,0 0 0,1 0 0,-1 0 0,1 0 0,0 0 0,-1 2 0,-15 37 0,3-7 0,10-27 0,5-14 0,7-16 120,-3 14-321,-5 10 171,-1 0 0,0 0 0,0 0 1,1 0-1,-1 0 0,0 0 0,0 0 0,0 0 0,1 0 0,-1 0 1,0 0-1,0 0 0,1 0 0,-1 0 0,0 0 0,0 0 0,0 0 0,1 0 1,-1 1-1,0-1 0,0 0 0,0 0 0,0 0 0,1 0 0,-1 0 1,0 1-1,0-1 0,0 0 0,0 0 0,0 0 0,1 0 0,-1 1 1,0-1-1,0 0 0,0 0 0,0 0 0,0 1 0,0-1 0,0 0 1,0 0-1,0 0 0,0 1 0,3 7-6796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02:48:17.306"/>
    </inkml:context>
    <inkml:brush xml:id="br0">
      <inkml:brushProperty name="width" value="0.05" units="cm"/>
      <inkml:brushProperty name="height" value="0.05" units="cm"/>
      <inkml:brushProperty name="color" value="#FFFFFF"/>
    </inkml:brush>
  </inkml:definitions>
  <inkml:trace contextRef="#ctx0" brushRef="#br0">278 204 24575,'-4'-4'0,"0"0"0,-1 1 0,1 0 0,-1 0 0,0 0 0,0 0 0,0 1 0,0-1 0,-9-1 0,13 3 0,0 1 0,0 0 0,0-1 0,0 1 0,0 0 0,0-1 0,0 1 0,0 0 0,0 0 0,0 0 0,0 0 0,0 0 0,0 0 0,0 0 0,0 0 0,0 0 0,0 1 0,0-1 0,1 0 0,-1 1 0,0-1 0,0 0 0,0 1 0,0-1 0,0 1 0,0 0 0,1-1 0,-1 1 0,0 0 0,0-1 0,1 1 0,-1 0 0,0 0 0,1 0 0,-1-1 0,1 1 0,-1 0 0,1 0 0,0 0 0,-1 0 0,1 0 0,0 0 0,0 0 0,-1 0 0,1 0 0,0 0 0,0 0 0,0 0 0,0 0 0,1 0 0,-1 0 0,0 0 0,1 2 0,-1-2 0,0 1 0,0-1 0,0 1 0,0 0 0,0-1 0,1 1 0,-1-1 0,1 1 0,-1-1 0,1 1 0,-1-1 0,1 0 0,0 1 0,0-1 0,0 0 0,0 1 0,0-1 0,0 0 0,0 0 0,0 0 0,1 0 0,-1 0 0,0 0 0,0 0 0,1 0 0,-1-1 0,1 1 0,-1 0 0,3 0 0,-2-2 0,0 0 0,0-1 0,-1 1 0,1 0 0,-1-1 0,1 1 0,-1-1 0,0 0 0,1 1 0,-1-1 0,0 0 0,0 0 0,0 0 0,0 0 0,-1 1 0,1-1 0,0 0 0,-1-1 0,1-1 0,9-46 0,-9 48 0,-1-3 0,1 0 0,-1 1 0,1-1 0,-1 1 0,-1-1 0,1 0 0,-1 1 0,0-1 0,0 1 0,-2-9 0,2 12 0,0 0 0,1 0 0,-1 0 0,0 0 0,0 0 0,0 0 0,1 0 0,-1 0 0,0 0 0,0 0 0,-1 0 0,1 1 0,0-1 0,0 0 0,0 1 0,0-1 0,-1 1 0,1-1 0,0 1 0,0 0 0,-1-1 0,1 1 0,0 0 0,-1 0 0,1 0 0,0 0 0,-1 0 0,1 0 0,0 0 0,0 1 0,-1-1 0,1 0 0,0 1 0,0-1 0,-1 1 0,1-1 0,0 1 0,0 0 0,0-1 0,0 1 0,-2 1 0,-88 53 0,90-55 0,1 0 0,-1 1 0,0-1 0,1 1 0,-1-1 0,1 1 0,-1-1 0,1 0 0,-1 1 0,1 0 0,-1-1 0,1 1 0,-1-1 0,1 1 0,0 0 0,-1-1 0,1 1 0,0 0 0,-1-1 0,1 1 0,0 0 0,0-1 0,0 1 0,0 0 0,0 0 0,0-1 0,0 1 0,0 0 0,0-1 0,0 1 0,0 0 0,0 0 0,0-1 0,1 1 0,-1 0 0,0-1 0,1 1 0,-1 0 0,0-1 0,1 1 0,0 0 0,9 0 0,0-19 0,-7 6 0,0 1 0,-1 0 0,-1-1 0,0 1 0,-1-1 0,0 1 0,-2-14 0,2 25 0,-1 0 0,1 0 0,-1 0 0,0 0 0,1 0 0,-1 0 0,0 0 0,1 0 0,-1 0 0,0 0 0,1 0 0,-1 1 0,1-1 0,-1 0 0,1 1 0,-1-1 0,0 0 0,1 1 0,-1-1 0,1 0 0,-1 1 0,1-1 0,0 1 0,-1-1 0,1 1 0,-1-1 0,1 1 0,-1 0 0,-16 17 0,14-14 0,0 0 0,1 0 0,-1 1 0,1-1 0,0 1 0,0 0 0,0-1 0,-1 7 0,3-10 0,0 0 0,0-1 0,0 1 0,0 0 0,0 0 0,0-1 0,0 1 0,0 0 0,0 0 0,0-1 0,1 1 0,-1 0 0,0-1 0,0 1 0,1 0 0,-1-1 0,1 1 0,-1 0 0,1-1 0,-1 1 0,1-1 0,-1 1 0,2 0 0,0 0 0,0 0 0,0 0 0,0-1 0,0 1 0,0 0 0,0-1 0,0 0 0,0 1 0,1-1 0,-1 0 0,0 0 0,3-1 0,-2 1 0,-1 0 0,0 0 0,0-1 0,1 1 0,-1-1 0,0 0 0,0 1 0,0-1 0,0 0 0,0 0 0,0 0 0,0-1 0,0 1 0,0 0 0,-1-1 0,1 1 0,0-1 0,-1 0 0,1 1 0,-1-1 0,0 0 0,1 0 0,-1 0 0,0 0 0,0 0 0,0 0 0,-1 0 0,1 0 0,0-1 0,-1 1 0,0 0 0,1 0 0,-1-1 0,0-1 0,0 1 0,1 0 0,-1 0 0,1 0 0,0 0 0,0 0 0,0 0 0,0 0 0,0 0 0,1 1 0,-1-1 0,1 0 0,0 1 0,0 0 0,0-1 0,0 1 0,3-3 0,-3 4 0,-1 1 0,1-1 0,-1 1 0,1-1 0,-1 1 0,1 0 0,0-1 0,-1 1 0,1 0 0,-1 0 0,1 0 0,0 0 0,-1 1 0,1-1 0,-1 0 0,1 1 0,-1-1 0,1 1 0,-1-1 0,1 1 0,-1 0 0,1-1 0,-1 1 0,0 0 0,1 0 0,0 1 0,-44-17 0,36 11 0,-1 1 0,-1 0 0,1 0 0,0 0 0,-1 1 0,-9-2 0,15 4 0,1 0 0,-1 0 0,0 0 0,1 0 0,-1 0 0,1 0 0,-1 0 0,1 1 0,-1-1 0,0 0 0,1 1 0,-1 0 0,1-1 0,0 1 0,-1 0 0,1 0 0,0-1 0,-1 1 0,1 0 0,0 0 0,0 1 0,0-1 0,0 0 0,0 0 0,0 1 0,0-1 0,0 0 0,0 1 0,1-1 0,-1 1 0,1-1 0,-1 1 0,1-1 0,-1 1 0,1-1 0,0 1 0,0 1 0,-2 4 0,0 1 0,-1-1 0,1 0 0,-1 0 0,-8 11 0,-7 20 0,17-29 0,0 0 0,0 0 0,0 0 0,1 1 0,0-1 0,1 0 0,0 0 0,1 0 0,4 15 0,3 43 0,-9-62 0,0-1 0,0 1 0,0-1 0,1 1 0,-1-1 0,1 0 0,0 1 0,0-1 0,1 0 0,2 7 0,-1-8 0,-1 0 0,1 0 0,-1-1 0,1 1 0,0-1 0,0 0 0,0 0 0,0 0 0,0 0 0,1 0 0,-1-1 0,0 1 0,5 0 0,7 4 0,1-1 0,0 0 0,0-1 0,1-1 0,-1 0 0,1-1 0,26-1 0,89 8 0,-101-9 0,-4 0 0,-58-9 0,7 4 0,7 1 0,-1 1 0,-1 0 0,-27 0 0,20 2 0,1 2 0,0 1 0,-1 0 0,1 2 0,-37 11 0,56-14 0,1 0 0,-1 0 0,1 0 0,-1-1 0,0 0 0,1 0 0,-6-2 0,6 2 0,0-1 0,-1 1 0,1 0 0,0 0 0,0 1 0,0-1 0,0 1 0,-5 1 0,10-1 0,0-1 0,-1 0 0,1 0 0,0 0 0,-1 0 0,1 0 0,0 0 0,-1 0 0,1 0 0,0 1 0,-1-1 0,1 0 0,0 0 0,0 0 0,-1 1 0,1-1 0,0 0 0,0 0 0,-1 1 0,1-1 0,0 0 0,0 0 0,0 1 0,-1-1 0,1 0 0,0 1 0,0-1 0,0 0 0,0 1 0,0-1 0,0 0 0,0 1 0,0-1 0,0 0 0,0 1 0,0-1 0,0 0 0,0 1 0,0-1 0,0 0 0,0 1 0,0-1 0,15 14 0,22 3 0,-15-15 0,-33-9 0,-37-9 0,28 9 0,18-2 0,30-10 0,-23 17 0,0-1 0,-1 0 0,1 1 0,-1-1 0,0-1 0,7-5 0,-7 2 0,-1 0 0,0 0 0,-1 1 0,1-2 0,-1 1 0,-1 0 0,1 0 0,-1-1 0,0 1 0,-1-12 0,-5-78 0,5 93 0,-9-27 0,7 28 0,1 0 0,0 0 0,0-1 0,0 1 0,0 0 0,0 0 0,1 0 0,-1-1 0,1 1 0,0 0 0,0-7 0,10 59 0,-10 15 0,0-41 0,0-36 0,1-30 0,0 27 0,0 1 0,-1-1 0,-1 0 0,0 0 0,-6-24 0,7 39 0,-1 0 0,1 0 0,0 0 0,-1 0 0,1 0 0,-1-1 0,0 1 0,1 0 0,-1 0 0,0 1 0,1-1 0,-1 0 0,0 0 0,0 0 0,0 0 0,0 1 0,0-1 0,0 0 0,0 1 0,0-1 0,0 1 0,0-1 0,0 1 0,-1-1 0,1 1 0,0 0 0,0 0 0,-2-1 0,-5 9 0,13 13 0,10 3 0,2-1 0,19 22 0,-2-3 0,-31-38 0,1 0 0,0 0 0,-1 0 0,1-1 0,0 1 0,1-1 0,-1 0 0,1 0 0,-1-1 0,1 1 0,0-1 0,8 3 0,-11-5 0,1 1 0,0 0 0,-1-1 0,1 0 0,0 0 0,-1 0 0,1 0 0,0 0 0,-1 0 0,1-1 0,0 1 0,-1-1 0,1 0 0,-1 0 0,1 0 0,-1 0 0,1 0 0,-1 0 0,0-1 0,1 1 0,-1-1 0,0 0 0,0 1 0,0-1 0,0 0 0,1-3 0,0 1 0,0-1 0,0 1 0,0-1 0,-1 0 0,0 0 0,0 0 0,0 0 0,-1 0 0,0-1 0,0 1 0,1-9 0,-2 13 0,0-1 0,0 0 0,0 1 0,0-1 0,0 0 0,0 1 0,-1-1 0,1 1 0,0-1 0,-1 1 0,0-1 0,1 1 0,-1-1 0,0 1 0,1-1 0,-1 1 0,0 0 0,0-1 0,0 1 0,0 0 0,-1 0 0,1 0 0,0 0 0,0 0 0,-1 0 0,1 0 0,0 0 0,-1 0 0,1 1 0,-1-1 0,1 1 0,-1-1 0,1 1 0,-1-1 0,0 1 0,1 0 0,-1 0 0,1 0 0,-1 0 0,0 0 0,1 0 0,-3 1 0,-1 0 0,-1 1 0,1 0 0,0 0 0,-1 1 0,1-1 0,0 1 0,1 0 0,-1 1 0,0-1 0,1 1 0,0 0 0,0 0 0,0 0 0,0 0 0,1 1 0,-1 0 0,1 0 0,1 0 0,-1 0 0,1 0 0,-1 0 0,1 1 0,1-1 0,-1 1 0,1-1 0,-1 8 0,3-11 0,0 0 0,0-1 0,-1 1 0,1 0 0,0-1 0,1 1 0,-1 0 0,0-1 0,0 1 0,1-1 0,-1 0 0,1 1 0,-1-1 0,1 0 0,-1 0 0,1 0 0,0 0 0,0 0 0,-1 0 0,1-1 0,0 1 0,0 0 0,0-1 0,0 0 0,0 1 0,0-1 0,0 0 0,0 0 0,0 0 0,0 0 0,0-1 0,2 1 0,1 0 0,0 0 0,0-1 0,0 1 0,0-1 0,0 0 0,-1 0 0,1-1 0,0 1 0,0-1 0,-1 0 0,9-6 0,-10 6 0,-1 0 0,0 0 0,0-1 0,-1 1 0,1-1 0,0 1 0,-1-1 0,0 0 0,1 0 0,-1 0 0,0 0 0,-1 0 0,1 0 0,0 0 0,-1 0 0,0 0 0,1 0 0,-2-4 0,1 6 0,0-1 0,0 0 0,-1 0 0,1 0 0,-1 0 0,1 1 0,-1-1 0,0 0 0,0 0 0,0 1 0,0-1 0,0 1 0,0-1 0,0 1 0,0-1 0,-1 1 0,1-1 0,0 1 0,-1 0 0,1 0 0,-1 0 0,0 0 0,1 0 0,-1 0 0,0 1 0,0-1 0,1 0 0,-1 1 0,0-1 0,-2 1 0,3 0 0,0 0 0,0 0 0,0 0 0,0 0 0,0 0 0,0 1 0,-1-1 0,1 0 0,0 1 0,0-1 0,0 1 0,1-1 0,-1 1 0,0 0 0,0-1 0,0 1 0,0 0 0,0-1 0,1 1 0,-1 0 0,0 0 0,1 0 0,-1 0 0,1 0 0,-1 0 0,1 0 0,-1 0 0,1 0 0,-1 0 0,1 0 0,0 0 0,0 0 0,0 0 0,-1 0 0,1 0 0,0 0 0,0 0 0,1 1 0,-1-1 0,0 0 0,1 2 0,-1 2 0,0 1 0,1 0 0,-1-1 0,1 1 0,1-1 0,-1 0 0,3 6 0,-2-8 0,-1 0 0,1-1 0,0 1 0,0-1 0,0 1 0,1-1 0,-1 0 0,0 0 0,1 0 0,0 0 0,-1 0 0,1-1 0,0 1 0,0-1 0,0 0 0,0 1 0,0-1 0,0-1 0,4 2 0,-6-2 0,1 0 0,-1 0 0,1 0 0,-1 0 0,1-1 0,-1 1 0,0 0 0,1-1 0,-1 1 0,1-1 0,-1 1 0,0-1 0,1 0 0,-1 1 0,0-1 0,0 0 0,1 0 0,-1 0 0,0 0 0,0 0 0,0 0 0,0 0 0,0-1 0,-1 1 0,1 0 0,0 0 0,0-1 0,-1 1 0,1-1 0,-1 1 0,1 0 0,-1-1 0,0 1 0,0-1 0,1 1 0,-1-1 0,0 1 0,0-1 0,0 1 0,-1-1 0,1-2 0,-7-56 0,7 58 0,-1-1 0,1 1 0,0 0 0,-1 0 0,0-1 0,1 1 0,-1 0 0,0 0 0,0 0 0,0 0 0,0 0 0,-1 0 0,1 0 0,-1 0 0,1 1 0,-1-1 0,1 0 0,-1 1 0,0-1 0,0 1 0,0 0 0,0 0 0,-2-2 0,3 4 0,-1-1 0,1 0 0,0 1 0,0-1 0,0 1 0,0 0 0,0-1 0,-1 1 0,1 0 0,0 0 0,1-1 0,-1 1 0,0 0 0,0 0 0,0 0 0,0 0 0,1 0 0,-1 0 0,0 0 0,1 1 0,-1-1 0,1 0 0,0 0 0,-1 0 0,1 1 0,0-1 0,-1 0 0,1 0 0,0 1 0,0-1 0,0 2 0,-3 44 0,4-42 0,0 1 0,0-1 0,1 0 0,0 0 0,-1 0 0,2 0 0,-1 0 0,1-1 0,-1 1 0,1-1 0,7 8 0,-9-9 0,1-1 0,-1 0 0,1 0 0,0 0 0,0 0 0,0-1 0,0 1 0,0 0 0,0-1 0,0 1 0,1-1 0,-1 0 0,1 0 0,-1 0 0,0 0 0,1 0 0,0 0 0,-1-1 0,1 1 0,-1-1 0,1 0 0,0 0 0,-1 0 0,1 0 0,4-1 0,-3-1 0,-1 0 0,0-1 0,0 0 0,1 1 0,-2-1 0,1 0 0,0-1 0,-1 1 0,4-5 0,19-21 0,-23 28 0,7-4 0,-1-1 0,0 0 0,0 0 0,0-1 0,-1 0 0,0 0 0,-1-1 0,10-12 0,-20 20 0,0 1 0,0-1 0,0 1 0,0 0 0,0 0 0,0 1 0,0-1 0,-5 4 0,-23 7 0,28-11 0,0 0 0,0 0 0,0 1 0,1-1 0,-1 1 0,0 0 0,0 0 0,1 1 0,-1-1 0,-3 4 0,21-18 0,-12 10 0,1 1 0,-1-1 0,0 0 0,1 0 0,-1 0 0,0 0 0,0-1 0,0 1 0,-1-1 0,1 1 0,-1-1 0,1 1 0,-1-1 0,0 0 0,0 0 0,0 1 0,0-1 0,0 0 0,-1 0 0,1-5 0,0-1 0,-1 4 0,1-1 0,-1 1 0,0 0 0,0 0 0,0 0 0,-1 0 0,0 0 0,-1-7 0,1 12 0,1 0 0,-1 1 0,1-1 0,-1 0 0,1 0 0,-1 1 0,1-1 0,-1 0 0,1 1 0,-1-1 0,1 0 0,0 1 0,-1-1 0,1 1 0,-1-1 0,1 1 0,0-1 0,0 1 0,-1-1 0,1 1 0,0-1 0,0 1 0,0-1 0,-1 1 0,1-1 0,0 1 0,0-1 0,0 1 0,0 1 0,-7 23 0,6-22 0,-8 46 0,8-47 0,1 1 0,-1 0 0,1-1 0,0 1 0,0 0 0,0 0 0,1 0 0,-1-1 0,1 1 0,-1 0 0,1-1 0,0 1 0,0-1 0,0 1 0,2 3 0,-2-6 0,-1 1 0,0-1 0,1 1 0,-1-1 0,1 0 0,-1 1 0,1-1 0,-1 0 0,1 1 0,-1-1 0,1 0 0,-1 1 0,1-1 0,-1 0 0,1 0 0,-1 0 0,1 0 0,-1 1 0,1-1 0,0 0 0,-1 0 0,1 0 0,-1 0 0,1 0 0,0-1 0,-1 1 0,1 0 0,-1 0 0,1 0 0,-1 0 0,2-1 0,10-17 0,-2-25 0,-11 9 0,1 56 0,0-5 0,-1-10 0,1-1 0,-1 1 0,2 0 0,-1-1 0,1 1 0,0-1 0,0 1 0,0-1 0,1 0 0,0 0 0,1 1 0,3 5 0,-6-11 0,0-1 0,0 0 0,0 0 0,0 0 0,0 1 0,0-1 0,0 0 0,1 0 0,-1 1 0,0-1 0,0 0 0,0 0 0,0 0 0,1 0 0,-1 1 0,0-1 0,0 0 0,0 0 0,1 0 0,-1 0 0,0 0 0,0 0 0,0 0 0,1 1 0,-1-1 0,0 0 0,0 0 0,1 0 0,-1 0 0,0 0 0,0 0 0,1 0 0,-1 0 0,0 0 0,0 0 0,1 0 0,-1-1 0,0 1 0,0 0 0,1 0 0,-1 0 0,0 0 0,0 0 0,0 0 0,1 0 0,-1-1 0,0 1 0,0 0 0,1 0 0,5-17 0,-2-20 0,-4 32 0,1 3 0,-1-1 0,0 0 0,0 0 0,0 0 0,0 1 0,0-1 0,0 0 0,-1 0 0,0 1 0,1-1 0,-1 0 0,0 1 0,0-1 0,0 0 0,-1 1 0,1 0 0,-3-4 0,3 6 0,0 0 0,0 0 0,0 1 0,1-1 0,-1 0 0,0 1 0,0-1 0,0 1 0,0-1 0,1 1 0,-1-1 0,0 1 0,1 0 0,-1-1 0,0 1 0,1 0 0,-1-1 0,1 1 0,-1 0 0,1 0 0,-1 0 0,1-1 0,0 1 0,-1 0 0,1 2 0,-12 27 0,11-27 0,-8 15 0,-7 17 0,16-34 0,-1 0 0,1 0 0,-1 0 0,1 1 0,0-1 0,-1 0 0,1 0 0,0 1 0,0-1 0,0 0 0,0 1 0,0-1 0,0 0 0,0 0 0,1 1 0,-1-1 0,0 0 0,1 0 0,-1 1 0,1 0 0,-1-2 0,1 0 0,-1 1 0,0-1 0,0 0 0,0 0 0,0 0 0,0 0 0,1 0 0,-1 0 0,0 0 0,0 0 0,0 1 0,0-1 0,1 0 0,-1 0 0,0 0 0,0 0 0,0 0 0,1 0 0,-1 0 0,0 0 0,0 0 0,0 0 0,1 0 0,-1 0 0,0 0 0,0-1 0,0 1 0,0 0 0,1 0 0,-1 0 0,0 0 0,0 0 0,0 0 0,0 0 0,1 0 0,-1-1 0,0 1 0,0 0 0,0 0 0,0 0 0,0 0 0,0 0 0,1-1 0,-1 1 0,0 0 0,0 0 0,7-15 0,0-15 0,-6 28 0,-1 1 0,0 0 0,1-1 0,-1 1 0,0 0 0,0-1 0,0 1 0,0 0 0,0 0 0,0-1 0,0 1 0,-1 0 0,1-1 0,0 1 0,-1 0 0,1 0 0,-1-1 0,1 1 0,-2-1 0,-11 16 0,-12 42 0,24-54 0,1 0 0,-1 1 0,0-1 0,1 0 0,-1 1 0,0-1 0,0 0 0,0 0 0,-1 0 0,1 0 0,0 0 0,-1 0 0,-2 2 0,3-4 0,0-1 0,-1 1 0,1-1 0,0 1 0,0-1 0,0 0 0,0 1 0,-1-1 0,1 0 0,0 0 0,0 0 0,1 0 0,-1 0 0,0 0 0,0 0 0,0 0 0,1 0 0,-1 0 0,0 0 0,1 0 0,-1-1 0,0-1 0,0 0 0,0 0 0,-1 1 0,1-1 0,-1 1 0,1-1 0,-1 1 0,0 0 0,0 0 0,0 0 0,0 0 0,-1 0 0,1 0 0,0 1 0,-1-1 0,1 1 0,-1-1 0,0 1 0,1 0 0,-1 0 0,0 0 0,0 1 0,1-1 0,-1 1 0,0-1 0,0 1 0,0 0 0,0 0 0,0 0 0,0 0 0,0 1 0,0-1 0,1 1 0,-1 0 0,0 0 0,0 0 0,1 0 0,-1 0 0,0 1 0,1-1 0,-5 4 0,6-5 0,1 0 0,-1 1 0,1-1 0,-1 0 0,0 1 0,1-1 0,-1 1 0,1-1 0,-1 0 0,1 1 0,-1-1 0,1 1 0,-1 0 0,1-1 0,0 1 0,-1-1 0,1 1 0,0-1 0,-1 1 0,1 0 0,0-1 0,0 1 0,-1 0 0,1-1 0,0 1 0,0 0 0,0 0 0,0-1 0,0 1 0,0 0 0,0-1 0,0 1 0,1 0 0,-1-1 0,0 1 0,0 0 0,0-1 0,1 1 0,-1 0 0,1 0 0,1 1 0,1 0 0,-1 0 0,1-1 0,-1 1 0,1-1 0,0 1 0,0-1 0,-1 0 0,1 0 0,4 0 0,9 3 0,0-1 0,32 2 0,-7-9 0,-41 4 0,0 0 0,0 0 0,1 0 0,-1 0 0,0 0 0,0 0 0,0 0 0,0 0 0,0 0 0,0 0 0,1 0 0,-1 0 0,0 0 0,0 0 0,0 0 0,0 0 0,0 0 0,0 0 0,0 0 0,1 0 0,-1 0 0,0 0 0,0 0 0,0-1 0,0 1 0,0 0 0,0 0 0,0 0 0,0 0 0,0 0 0,0 0 0,0 0 0,1 0 0,-1-1 0,0 1 0,0 0 0,0 0 0,0 0 0,0 0 0,0 0 0,0 0 0,0 0 0,0-1 0,0 1 0,0 0 0,0 0 0,0 0 0,0 0 0,0 0 0,0 0 0,0 0 0,0-1 0,0 1 0,-1 0 0,1 0 0,0 0 0,0 0 0,0 0 0,0 0 0,0 0 0,0 0 0,0-1 0,0 1 0,0 0 0,0 0 0,0 0 0,-1 0 0,-22-7 0,3 4 0,0 1 0,0 1 0,0 1 0,-1 1 0,1 0 0,0 2 0,0 0 0,1 1 0,-1 1 0,-21 9 0,41-14 0,0 0 0,0 0 0,-1 0 0,1 0 0,0 0 0,0 0 0,-1 0 0,1 0 0,0 0 0,-1 0 0,1 0 0,0 0 0,0 0 0,-1 0 0,1 0 0,0 1 0,0-1 0,0 0 0,-1 0 0,1 0 0,0 0 0,0 1 0,0-1 0,-1 0 0,1 0 0,0 1 0,0-1 0,0 0 0,0 0 0,0 1 0,0-1 0,-1 0 0,1 0 0,0 1 0,0-1 0,0 0 0,0 0 0,0 1 0,0-1 0,0 0 0,0 0 0,0 1 0,0-1 0,0 0 0,0 0 0,0 1 0,1-1 0,-1 0 0,0 1 0,0-1 0,18 8 0,24 0 0,-35-7 0,-1 0 0,0-1 0,1 0 0,-1 0 0,1-1 0,-1 1 0,0-2 0,0 1 0,12-4 0,-16 3 0,0 1 0,0 0 0,0-1 0,0 0 0,0 1 0,0-1 0,0 0 0,0 0 0,-1 0 0,1 0 0,-1-1 0,1 1 0,-1 0 0,0-1 0,0 1 0,0 0 0,0-1 0,0 1 0,-1-1 0,1 0 0,-1 1 0,1-1 0,-1 1 0,0-1 0,0 0 0,-1-2 0,1-11 0,-4-52 0,4 65 0,-1 0 0,1-1 0,-1 1 0,0 0 0,0 0 0,0 0 0,-1 0 0,1-1 0,-1 2 0,1-1 0,-1 0 0,0 0 0,0 0 0,-1 1 0,1-1 0,-4-2 0,5 4 0,0 0 0,0 1 0,0-1 0,0 1 0,0 0 0,-1-1 0,1 1 0,0 0 0,0 0 0,0 0 0,0-1 0,0 1 0,0 0 0,-1 0 0,1 1 0,0-1 0,0 0 0,0 0 0,0 0 0,0 1 0,0-1 0,0 1 0,0-1 0,0 1 0,-2 0 0,1 1 0,-1 0 0,1 0 0,0 0 0,-1 1 0,1-1 0,0 0 0,0 1 0,0 0 0,-2 4 0,3-5 0,-1 0 0,1 1 0,-1-1 0,1 1 0,0 0 0,0-1 0,0 1 0,1 0 0,-1-1 0,1 1 0,-1 0 0,1 0 0,0 0 0,0 0 0,0-1 0,0 1 0,1 0 0,-1 0 0,1 0 0,0-1 0,-1 1 0,4 5 0,-3-7 0,0 0 0,0 0 0,0 0 0,0 0 0,0 0 0,0 0 0,0-1 0,1 1 0,-1 0 0,0-1 0,1 1 0,-1-1 0,1 1 0,-1-1 0,0 1 0,1-1 0,-1 0 0,1 0 0,-1 0 0,1 0 0,-1 0 0,1 0 0,-1 0 0,1-1 0,-1 1 0,1 0 0,-1-1 0,0 1 0,1-1 0,-1 1 0,0-1 0,1 0 0,-1 0 0,0 1 0,0-1 0,0 0 0,0 0 0,0 0 0,0 0 0,0-1 0,0 1 0,1-2 0,1 0 0,0-1 0,0 0 0,0-1 0,-1 1 0,0 0 0,0-1 0,0 1 0,0-1 0,-1 0 0,1 1 0,0-9 0,-2 10 0,0 0 0,0-1 0,0 1 0,0 0 0,0-1 0,-1 1 0,0 0 0,0 0 0,1-1 0,-2 1 0,1 0 0,0 0 0,-1 0 0,1 0 0,-1 0 0,0 1 0,0-1 0,0 0 0,-4-2 0,4 3 0,0 1 0,-1 0 0,1 0 0,-1 0 0,1 0 0,-1 0 0,0 0 0,1 1 0,-1-1 0,0 1 0,0 0 0,1 0 0,-1 0 0,0 0 0,1 0 0,-1 1 0,0-1 0,1 1 0,-1 0 0,0-1 0,1 1 0,-1 1 0,1-1 0,-5 3 0,-13 5 0,15-8 0,0 0 0,1 1 0,-1 0 0,1 0 0,-1 0 0,1 0 0,0 1 0,0 0 0,0 0 0,0 0 0,0 0 0,1 1 0,-4 3 0,7-6 0,0 1 0,0-1 0,0 0 0,0 0 0,1 0 0,-1 0 0,0 0 0,0 1 0,1-1 0,-1 0 0,1 0 0,-1 0 0,1 0 0,-1 0 0,1 0 0,0 0 0,-1 0 0,1-1 0,0 1 0,0 0 0,0 0 0,0 0 0,0-1 0,0 1 0,0-1 0,0 1 0,0-1 0,0 1 0,0-1 0,0 1 0,0-1 0,0 0 0,0 1 0,0-1 0,0 0 0,2 0 0,2 1 0,0 0 0,-1 0 0,1-1 0,0 1 0,0-1 0,-1 0 0,10-2 0,-6-1 0,0 0 0,0-1 0,0 0 0,13-9 0,-19 12 0,0 0 0,0-1 0,0 1 0,-1 0 0,1 0 0,0-1 0,-1 1 0,1-1 0,-1 0 0,0 1 0,0-1 0,1 0 0,-1 0 0,0 0 0,0 0 0,0 0 0,-1 0 0,1 0 0,0 0 0,-1 0 0,0 0 0,1 0 0,-1 0 0,0-5 0,0 7 0,0-1 0,0 1 0,0-1 0,-1 1 0,1-1 0,0 0 0,0 1 0,0-1 0,-1 1 0,1-1 0,0 1 0,-1 0 0,1-1 0,0 1 0,-1-1 0,1 1 0,0-1 0,-1 1 0,1 0 0,-1-1 0,1 1 0,-1 0 0,1 0 0,-1-1 0,1 1 0,-1 0 0,1 0 0,-1 0 0,1 0 0,-1-1 0,0 1 0,1 0 0,-1 0 0,0 0 0,-19 13 0,-10 26 0,24-27 0,1 1 0,0-1 0,0 1 0,-4 26 0,8-37 0,1 0 0,-1 0 0,1 0 0,0 0 0,0 0 0,0 0 0,0 0 0,0 0 0,1 0 0,-1 0 0,0 0 0,1-1 0,0 1 0,-1 0 0,1 0 0,0 0 0,0-1 0,0 1 0,0 0 0,0-1 0,0 1 0,1-1 0,-1 1 0,0-1 0,1 0 0,-1 1 0,1-1 0,-1 0 0,1 0 0,0 0 0,0 0 0,-1 0 0,1-1 0,0 1 0,0 0 0,0-1 0,0 0 0,0 1 0,0-1 0,-1 0 0,1 0 0,0 0 0,0 0 0,3-1 0,5 1-119,-5 1 30,0 0 0,-1-1 0,1 0 0,0 0 0,0-1 0,0 1 0,-1-1 0,1 0 0,0-1 0,-1 1 0,1-1 0,0 1 0,6-5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02:48:59.676"/>
    </inkml:context>
    <inkml:brush xml:id="br0">
      <inkml:brushProperty name="width" value="0.05" units="cm"/>
      <inkml:brushProperty name="height" value="0.05" units="cm"/>
      <inkml:brushProperty name="color" value="#FFFFFF"/>
    </inkml:brush>
  </inkml:definitions>
  <inkml:trace contextRef="#ctx0" brushRef="#br0">679 602 24575,'-89'-6'0,"69"4"0,0 0 0,0 1 0,-1 1 0,1 0 0,0 2 0,0 1 0,-36 8 0,158-8 0,-82-7 0,-28-5 0,-34-10 0,31 16 0,0 1 0,0 0 0,0 1 0,0 0 0,1 1 0,-1 0 0,0 1 0,0 0 0,0 1 0,0 0 0,0 0 0,1 1 0,-16 7 0,0-2 0,16-6 0,-10 2 0,21-4 0,-1 0 0,0 0 0,0 0 0,0 0 0,0 0 0,0 0 0,0 1 0,0-1 0,1 0 0,-1 0 0,0 0 0,0 0 0,0 0 0,0 0 0,0 0 0,0 1 0,0-1 0,0 0 0,0 0 0,0 0 0,0 0 0,0 0 0,0 0 0,0 1 0,0-1 0,0 0 0,0 0 0,0 0 0,0 0 0,0 0 0,0 1 0,0-1 0,0 0 0,0 0 0,0 0 0,0 0 0,0 0 0,0 0 0,0 1 0,0-1 0,0 0 0,0 0 0,-1 0 0,1 0 0,0 0 0,0 0 0,0 0 0,0 0 0,0 0 0,0 1 0,0-1 0,-1 0 0,1 0 0,0 0 0,-57-13 0,25 6 0,26 7 0,0-1 0,1 0 0,-1 0 0,0-1 0,1 0 0,-1 0 0,1 0 0,-1 0 0,1-1 0,-5-3 0,10 6 0,0 0 0,0 0 0,0-1 0,-1 1 0,1 0 0,0 0 0,0 0 0,0 0 0,0 0 0,0-1 0,0 1 0,0 0 0,0 0 0,0 0 0,0 0 0,0 0 0,0-1 0,0 1 0,0 0 0,0 0 0,0 0 0,0 0 0,0-1 0,0 1 0,0 0 0,0 0 0,0 0 0,0 0 0,0 0 0,0-1 0,0 1 0,0 0 0,0 0 0,0 0 0,1 0 0,-1 0 0,0 0 0,0-1 0,0 1 0,0 0 0,0 0 0,0 0 0,1 0 0,-1 0 0,0 0 0,0 0 0,0 0 0,0 0 0,0 0 0,1 0 0,-1 0 0,0 0 0,0 0 0,0-1 0,0 1 0,1 1 0,16-5 0,17 5 0,-20 1 0,135 35 0,-133-30 0,-14-2 0,-22 3 0,-6 1 0,12-5 0,1-1 0,-1 0 0,0-1 0,0-1 0,0 0 0,0 0 0,0-2 0,-27-3 0,21 2 0,22 3 0,33 4 0,-17-2 0,19 3 0,-8-1 0,0-1 0,35 0 0,-53-4 0,0 0 0,0 1 0,0 0 0,0 0 0,0 1 0,0 1 0,16 5 0,-96-6 0,28-5 0,41 3 0,0 0 0,0 0 0,1 0 0,-1 0 0,0 0 0,0 0 0,0 0 0,0 0 0,0 0 0,0-1 0,0 1 0,0 0 0,1 0 0,-1 0 0,0 0 0,0 0 0,0 0 0,0 0 0,0 0 0,0 0 0,0 0 0,0 0 0,0 0 0,0 0 0,0 0 0,0-1 0,0 1 0,1 0 0,-1 0 0,0 0 0,0 0 0,0 0 0,0 0 0,0 0 0,0 0 0,0-1 0,0 1 0,0 0 0,0 0 0,0 0 0,0 0 0,0 0 0,0 0 0,0 0 0,0 0 0,0-1 0,0 1 0,-1 0 0,1 0 0,0 0 0,0 0 0,0 0 0,0 0 0,0 0 0,0 0 0,0 0 0,0 0 0,0 0 0,0-1 0,0 1 0,0 0 0,0 0 0,-1 0 0,1 0 0,0 0 0,24-7 0,-17 6 0,15-3 0,0 0 0,0-2 0,-1-1 0,0 0 0,26-14 0,-42 18 0,-1-1 0,0 0 0,0 1 0,0-1 0,0-1 0,0 1 0,-1 0 0,0-1 0,0 0 0,4-8 0,-6 10 0,0-1 0,1 1 0,-1 0 0,1 0 0,0-1 0,0 1 0,1 0 0,-1 0 0,0 1 0,1-1 0,0 1 0,0-1 0,0 1 0,0 0 0,0 0 0,0 0 0,0 0 0,1 0 0,-1 1 0,0 0 0,1 0 0,0 0 0,-1 0 0,8-1 0,-7 2 0,0 1 0,-1-1 0,1 1 0,0 0 0,0 0 0,-1 0 0,1 0 0,0 1 0,-1-1 0,1 1 0,-1 0 0,0 0 0,0 0 0,1 1 0,-1-1 0,-1 1 0,1-1 0,3 5 0,-5-6 0,-58 4 0,-14 8 0,82-14 0,-1 0 0,1 1 0,-1 0 0,1 0 0,18 4 0,-79 21 0,-127 63 0,174-86 0,0-1 0,0 0 0,-1 0 0,1 0 0,0 0 0,-1-1 0,1 1 0,0-1 0,-1 0 0,1 0 0,0 0 0,-1 0 0,-3-2 0,-24 2 0,31 0 0,-1 1 0,0-1 0,0 1 0,1-1 0,-1 1 0,0-1 0,1 1 0,-1 0 0,1-1 0,-1 1 0,1 0 0,-1 0 0,1-1 0,-1 1 0,1 0 0,0 0 0,-1 0 0,1 0 0,0-1 0,0 1 0,0 0 0,-1 0 0,1 0 0,0 0 0,0 0 0,0 0 0,1 0 0,-1-1 0,0 1 0,0 0 0,0 0 0,1 0 0,-1 0 0,1 1 0,0 1 0,-1-1 0,1 1 0,0-1 0,-1 1 0,1-1 0,1 0 0,-1 1 0,0-1 0,0 0 0,1 0 0,3 4 0,-3-5 0,1-1 0,-1 1 0,1-1 0,-1 0 0,1 1 0,-1-1 0,1 0 0,-1 0 0,1-1 0,-1 1 0,1 0 0,0-1 0,-1 0 0,0 1 0,1-1 0,-1 0 0,1 0 0,-1-1 0,0 1 0,0 0 0,0-1 0,0 1 0,0-1 0,0 0 0,0 1 0,0-1 0,1-3 0,8-6 0,0 0 0,-1-1 0,8-14 0,-16 24 0,0 0 0,-1 0 0,0 0 0,1 0 0,-1 0 0,0-1 0,0 1 0,0 0 0,0 0 0,0-1 0,-1 1 0,1-1 0,-1 1 0,0 0 0,1-1 0,-1 1 0,0-1 0,-1 1 0,1-1 0,0 1 0,-1-1 0,1 1 0,-1 0 0,0-1 0,1 1 0,-1 0 0,0-1 0,-1 1 0,1 0 0,0 0 0,-1 0 0,1 0 0,-1 0 0,1 0 0,-1 1 0,0-1 0,0 1 0,0-1 0,0 1 0,0-1 0,0 1 0,0 0 0,-1 0 0,1 0 0,0 0 0,-5 0 0,5 0 0,-1 1 0,1-1 0,-1 1 0,1 0 0,-1 0 0,0 0 0,1 0 0,-1 1 0,1-1 0,-1 1 0,1 0 0,-1-1 0,1 1 0,0 0 0,-1 0 0,1 1 0,0-1 0,0 0 0,0 1 0,-1-1 0,2 1 0,-1 0 0,0 0 0,0-1 0,0 1 0,1 1 0,-1-1 0,1 0 0,0 0 0,0 0 0,0 1 0,0-1 0,0 1 0,0-1 0,0 0 0,1 1 0,-1 0 0,1-1 0,0 1 0,0-1 0,0 1 0,0-1 0,0 1 0,1 0 0,0 2 0,-1-4 0,1 0 0,-1 0 0,1 0 0,0 0 0,0 0 0,-1 0 0,1 0 0,0-1 0,0 1 0,0 0 0,0 0 0,0-1 0,0 1 0,0 0 0,0-1 0,0 1 0,0-1 0,1 0 0,-1 1 0,0-1 0,0 0 0,0 1 0,0-1 0,1 0 0,-1 0 0,0 0 0,0 0 0,1 0 0,-1-1 0,0 1 0,0 0 0,0-1 0,0 1 0,1 0 0,-1-1 0,0 1 0,0-1 0,0 0 0,0 1 0,0-1 0,1-1 0,48-34 0,-43 30 0,11-9 0,-1 0 0,-1 0 0,0-2 0,-1 0 0,0-1 0,-2 0 0,14-24 0,-14-4 0,-13 44 0,1 1 0,-1-1 0,1 1 0,-1-1 0,0 1 0,0-1 0,0 1 0,0-1 0,0 0 0,0 1 0,0-1 0,0 1 0,0-1 0,-1 1 0,1-1 0,-1 1 0,1-1 0,-1 1 0,0-1 0,1 1 0,-1 0 0,0-1 0,0 1 0,0 0 0,-2-2 0,2 3 0,-1 0 0,1 0 0,0 0 0,0 0 0,0 1 0,0-1 0,-1 0 0,1 1 0,0-1 0,0 1 0,0-1 0,0 1 0,0 0 0,0-1 0,0 1 0,0 0 0,0 0 0,1 0 0,-1 0 0,0-1 0,0 1 0,0 2 0,-23 29 0,14-17 0,9-14 0,-37 47 0,35-44 0,1-1 0,-1 1 0,1-1 0,0 1 0,1 0 0,-1 0 0,0 0 0,1 0 0,0 1 0,0-1 0,-1 6 0,2-9 0,0-1 0,0 0 0,0 0 0,0 0 0,0 1 0,0-1 0,0 0 0,0 0 0,0 0 0,1 1 0,-1-1 0,0 0 0,0 0 0,0 0 0,0 0 0,0 1 0,0-1 0,0 0 0,0 0 0,0 0 0,1 0 0,-1 0 0,0 1 0,0-1 0,0 0 0,0 0 0,0 0 0,1 0 0,-1 0 0,0 0 0,0 0 0,0 1 0,0-1 0,1 0 0,-1 0 0,0 0 0,0 0 0,0 0 0,1 0 0,-1 0 0,0 0 0,0 0 0,0 0 0,0 0 0,1 0 0,-1 0 0,0 0 0,0 0 0,0-1 0,1 1 0,-1 0 0,0 0 0,0 0 0,15-11 0,9-16 0,-18 19 0,1 0 0,-2 0 0,1-1 0,-1 0 0,0 0 0,-1 0 0,0-1 0,-1 1 0,0-1 0,0 0 0,-1 0 0,-1 0 0,1 0 0,-1 0 0,-2-19 0,3 7 0,1 37 0,2 37 0,-5-51 0,2 35 0,-2-36 0,0 0 0,0 0 0,0 0 0,0 1 0,0-1 0,0 0 0,0 0 0,0 0 0,0 0 0,0 1 0,0-1 0,0 0 0,0 0 0,0 0 0,0 0 0,0 0 0,1 1 0,-1-1 0,0 0 0,0 0 0,0 0 0,0 0 0,0 0 0,0 0 0,0 0 0,1 0 0,-1 1 0,0-1 0,0 0 0,0 0 0,0 0 0,1 0 0,-1 0 0,0 0 0,0 0 0,0 0 0,0 0 0,1 0 0,-1 0 0,0 0 0,0 0 0,0 0 0,0 0 0,0 0 0,1 0 0,-1 0 0,0 0 0,0 0 0,0-1 0,12-16 0,-7 2 0,0-1 0,-1 1 0,0-1 0,-1-1 0,-1 1 0,0 0 0,-2 0 0,0-18 0,0 181 0,-1-147 0,1 1 0,0-1 0,0 1 0,0-1 0,0 1 0,0-1 0,0 1 0,0-1 0,0 1 0,0-1 0,0 1 0,1-1 0,-1 1 0,0-1 0,0 1 0,0-1 0,1 1 0,-1-1 0,0 1 0,0-1 0,1 1 0,-1-1 0,0 0 0,1 1 0,-1-1 0,0 0 0,1 1 0,-1-1 0,1 0 0,-1 1 0,1-1 0,10-12 0,4-25 0,-13 26 0,0 0 0,0-1 0,-2 1 0,1 0 0,-1-1 0,-1 1 0,0 0 0,-1-1 0,-5-18 0,5 94 0,2 33 0,0-57 0,0-32 0,0-12 0,1-46 0,1 35 0,-1-1 0,-1 0 0,0 0 0,-1 0 0,-1 0 0,-1 1 0,0-1 0,-7-18 0,10 34 0,0-1 0,0 0 0,0 1 0,0-1 0,-1 1 0,1-1 0,0 1 0,0-1 0,-1 1 0,1-1 0,0 1 0,-1-1 0,1 1 0,-1-1 0,1 1 0,-1-1 0,1 1 0,-1 0 0,1-1 0,-1 1 0,1 0 0,-1-1 0,1 1 0,-1 0 0,1 0 0,-1 0 0,0-1 0,1 1 0,-1 0 0,1 0 0,-1 0 0,-1 0 0,-13 15 0,12-9 0,0-1 0,1 1 0,-1-1 0,1 1 0,1 0 0,-2 6 0,-5 84 0,8-95 0,0 1 0,0-1 0,0 0 0,0 0 0,0 0 0,0 1 0,0-1 0,1 0 0,-1 0 0,0 0 0,1 0 0,-1 0 0,1 1 0,-1-1 0,1 0 0,0 0 0,-1 0 0,1 0 0,1 1 0,-1-2 0,-1 0 0,1 0 0,0 1 0,-1-1 0,1 0 0,0 0 0,0 0 0,-1 0 0,1 0 0,0 0 0,0 0 0,-1 0 0,1 0 0,0 0 0,0 0 0,-1 0 0,1-1 0,0 1 0,-1 0 0,1-1 0,0 1 0,0-1 0,3-1 0,0-1 0,-1 0 0,1 1 0,-1-1 0,0-1 0,0 1 0,0 0 0,3-6 0,-1-1 0,-1 0 0,-1-1 0,0 0 0,0 1 0,-1-1 0,-1 0 0,0 0 0,0 0 0,-1 0 0,0 0 0,-2-11 0,2 22 0,-1 0 0,1 0 0,0 0 0,0 0 0,0 0 0,0 0 0,0 0 0,0 0 0,0 0 0,0 0 0,0 0 0,0 0 0,0 0 0,0 0 0,0 0 0,0 0 0,0 0 0,-1 0 0,1 0 0,0 0 0,0 0 0,0 0 0,0 0 0,0 0 0,0 0 0,0 0 0,0 0 0,0 0 0,0 0 0,0 0 0,0 0 0,0 0 0,-1 0 0,-2 15 0,0 22 0,1-3 0,1-25 0,0 0 0,1 0 0,0 1 0,0-1 0,1 0 0,4 16 0,-5-24 0,0-1 0,0 1 0,0-1 0,0 1 0,0 0 0,1-1 0,-1 1 0,0-1 0,0 1 0,1-1 0,-1 1 0,0-1 0,1 1 0,-1-1 0,0 1 0,1-1 0,-1 0 0,1 1 0,-1-1 0,0 1 0,1-1 0,-1 0 0,1 0 0,0 1 0,-1-1 0,1 0 0,-1 0 0,1 0 0,-1 1 0,1-1 0,-1 0 0,1 0 0,0 0 0,-1 0 0,1 0 0,-1 0 0,1 0 0,-1 0 0,1 0 0,0-1 0,-1 1 0,1 0 0,-1 0 0,1 0 0,-1-1 0,1 1 0,-1 0 0,1 0 0,-1-1 0,1 1 0,-1-1 0,1 1 0,-1 0 0,0-1 0,1 1 0,-1-1 0,0 1 0,1-1 0,-1 1 0,0-1 0,0 1 0,1-1 0,-1 0 0,2-2 0,1-1 0,-1 1 0,-1-1 0,1 0 0,0 1 0,-1-1 0,0 0 0,1-4 0,-1-2 0,0-1 0,0-1 0,0 1 0,-1 0 0,-1-1 0,0 1 0,-3-15 0,4 25 0,0 1 0,0 0 0,0-1 0,0 1 0,0 0 0,0-1 0,0 1 0,0 0 0,-1-1 0,1 1 0,0 0 0,0-1 0,0 1 0,0 0 0,-1-1 0,1 1 0,0 0 0,0 0 0,-1-1 0,1 1 0,0 0 0,0 0 0,-1 0 0,1-1 0,0 1 0,-1 0 0,1 0 0,0 0 0,-1 0 0,1 0 0,0-1 0,-1 1 0,1 0 0,0 0 0,-1 0 0,1 0 0,-1 0 0,1 0 0,0 0 0,-1 1 0,-9 13 0,-3 22 0,7-10 0,1 1 0,2 0 0,0-1 0,2 54 0,1-80 0,0 1 0,0-1 0,0 1 0,0-1 0,0 0 0,0 1 0,0-1 0,0 1 0,0-1 0,0 0 0,0 1 0,0-1 0,0 1 0,0-1 0,0 0 0,0 1 0,1-1 0,-1 0 0,0 1 0,0-1 0,0 0 0,1 1 0,-1-1 0,0 0 0,0 1 0,1-1 0,-1 0 0,0 1 0,1-1 0,-1 0 0,0 0 0,1 0 0,-1 1 0,0-1 0,1 0 0,-1 0 0,1 0 0,-1 0 0,0 0 0,1 0 0,-1 0 0,1 0 0,-1 0 0,17-14 0,7-30 0,-20 19 0,-2-1 0,-1 0 0,-3-38 0,0 4 0,-3 32 0,2 28 0,2 16 0,1 103 0,0-80 0,0-31 0,0-9 0,1-19 0,-2-43 0,1 61 0,0 0 0,0 0 0,0 0 0,-1 0 0,1 0 0,0 0 0,-1 1 0,0-1 0,1 0 0,-1 0 0,0 0 0,0 1 0,0-1 0,0 1 0,0-1 0,-1 1 0,1-1 0,0 1 0,-1-1 0,1 1 0,-1 0 0,1 0 0,-1 0 0,0 0 0,-2-1 0,2 2 0,1 0 0,-1 0 0,0 0 0,1 0 0,-1 0 0,1 0 0,-1 1 0,1-1 0,-1 1 0,1-1 0,-1 1 0,1 0 0,-1-1 0,1 1 0,0 0 0,-1 0 0,1 0 0,0 0 0,-2 2 0,-28 31 0,5-6 0,-1-12 0,22-14 0,0 0 0,0 1 0,0 0 0,0 0 0,1 0 0,-1 0 0,1 1 0,0-1 0,0 1 0,0 0 0,-4 6 0,8-9 0,0-1 0,0 1 0,0-1 0,0 0 0,0 1 0,-1-1 0,1 1 0,0-1 0,0 0 0,0 1 0,0-1 0,0 1 0,0-1 0,0 0 0,0 1 0,1-1 0,-1 1 0,0-1 0,0 0 0,0 1 0,0-1 0,1 1 0,-1-1 0,0 0 0,0 1 0,0-1 0,1 0 0,-1 1 0,0-1 0,1 0 0,-1 0 0,0 1 0,1-1 0,-1 0 0,0 0 0,1 0 0,-1 1 0,1-1 0,-1 0 0,0 0 0,1 0 0,-1 0 0,1 0 0,-1 0 0,0 0 0,1 0 0,-1 0 0,1 0 0,-1 0 0,0 0 0,1 0 0,-1 0 0,1 0 0,-1 0 0,0 0 0,1-1 0,-1 1 0,1 0 0,-1 0 0,0 0 0,1-1 0,26-10 0,-19 1 0,-1 1 0,-1-1 0,0-1 0,0 1 0,-1-1 0,0 0 0,-1 0 0,-1 0 0,1-1 0,1-18 0,-9 41 0,0-1 0,-1 0 0,-1 0 0,0 0 0,0 0 0,-15 16 0,6-7 0,-6 11 0,12-15 0,-2 0 0,0-1 0,0-1 0,-1 0 0,-19 17 0,81-104 0,-6-8 0,-40 74 0,-1 0 0,0 0 0,-1-1 0,0 1 0,0-1 0,0 1 0,-1-1 0,-1-14 0,1 23 0,-1 0 0,0-1 0,0 1 0,0 0 0,0-1 0,0 1 0,0 0 0,0 0 0,0-1 0,0 1 0,0 0 0,0-1 0,0 1 0,-1 0 0,1-1 0,0 1 0,0 0 0,0 0 0,0-1 0,0 1 0,-1 0 0,1-1 0,0 1 0,0 0 0,0 0 0,-1 0 0,1-1 0,0 1 0,0 0 0,-1 0 0,1 0 0,0 0 0,-1-1 0,1 1 0,0 0 0,-1 0 0,-10 8 0,-12 28 0,17-27 0,-8 10 0,0 1 0,2 1 0,0 0 0,1 0 0,-10 31 0,67-106 0,-36 42 0,-1 0 0,-1-1 0,-1 1 0,1-2 0,-2 1 0,0-1 0,-1 0 0,0 0 0,-1-1 0,3-19 0,-9 43 0,-1-1 0,0 0 0,-1 0 0,1 0 0,-2 0 0,-6 10 0,-4 8 0,-67 104 0,120-184 0,-24 38 0,-1-1 0,0-1 0,-1 0 0,12-25 0,-22 38 0,0 0 0,0-1 0,0 0 0,0 0 0,-1 1 0,0-1 0,0 0 0,-1 0 0,0 0 0,0-12 0,-6 24 0,1-1 0,0 0 0,0 1 0,0 0 0,-3 7 0,-41 57 0,-2-2 0,-78 79 0,116-126 0,14-20 0,-1-1 0,1 0 0,0 0 0,-1 0 0,1 0 0,0 0 0,-1 0 0,1 0 0,0 0 0,-1 0 0,1-1 0,0 1 0,-1 0 0,1 0 0,-1-1 0,1 1 0,0 0 0,-1-1 0,1 1 0,-1 0 0,1-1 0,-1 1 0,1-1 0,-1 1 0,1-1 0,-1 1 0,1-1 0,-1 1 0,0-1 0,1 1 0,-1-2 0,11-8 0,0-1 0,-1 0 0,0-1 0,-1 0 0,0 0 0,-1-1 0,-1 0 0,0 0 0,-1-1 0,0 0 0,5-20 0,-5 16 0,-3 5 0,1 0 0,1 0 0,0 0 0,14-23 0,-39 94 0,10-42 0,0 0 0,2 0 0,0 0 0,0 1 0,2 1 0,-6 23 0,11-40 0,1 0 0,0 0 0,0 0 0,-1 0 0,1 0 0,0 0 0,0 0 0,0 0 0,0 0 0,0 0 0,0 0 0,1 0 0,-1-1 0,0 1 0,0 0 0,1 0 0,-1 0 0,0 0 0,1 0 0,-1 0 0,1-1 0,-1 1 0,1 0 0,-1 0 0,2 0 0,-1-1 0,0 0 0,0 0 0,0 0 0,0 0 0,0 0 0,1 0 0,-1 0 0,0-1 0,0 1 0,0 0 0,0-1 0,0 1 0,0-1 0,-1 1 0,1-1 0,0 1 0,0-1 0,1-1 0,48-48 0,-40 39 0,-5 5 0,0-1 0,0 0 0,-1 0 0,0-1 0,0 1 0,-1-1 0,4-13 0,10-21 0,-24 101 0,-5-36 0,-1 0 0,-23 28 0,20-29 0,-23 41 0,109-134 0,-64 62 0,-1-1 0,0 0 0,-1 0 0,0 0 0,0-1 0,-1 1 0,0-1 0,-1 0 0,-1 0 0,1 0 0,-2 0 0,0 0 0,0 0 0,-2-13 0,2 23 0,0 0 0,0-1 0,0 1 0,0 0 0,0 0 0,-1 0 0,1 0 0,0 0 0,-1 0 0,1 0 0,0-1 0,-1 1 0,1 0 0,-1 0 0,0 1 0,1-1 0,-1 0 0,0 0 0,0 0 0,1 0 0,-1 0 0,0 1 0,0-1 0,0 0 0,0 1 0,0-1 0,0 1 0,0-1 0,0 1 0,0-1 0,0 1 0,0 0 0,0 0 0,-1-1 0,1 1 0,0 0 0,0 0 0,0 0 0,0 0 0,0 0 0,-1 1 0,1-1 0,0 0 0,0 0 0,0 1 0,0-1 0,0 1 0,0-1 0,0 1 0,-2 0 0,-3 2 0,0 0 0,1 1 0,-1-1 0,1 1 0,0 0 0,0 0 0,-6 7 0,9-9 0,-27 36 0,28-37 0,0 1 0,1-1 0,-1 0 0,0 0 0,0 0 0,0 1 0,1-1 0,-1 0 0,1 1 0,-1-1 0,1 1 0,-1-1 0,1 1 0,0-1 0,0 1 0,-1-1 0,1 1 0,0-1 0,1 0 0,-1 1 0,0-1 0,0 1 0,1-1 0,-1 1 0,1-1 0,0 2 0,0-2 0,0-1 0,0 0 0,0-1 0,1 1 0,-1 0 0,0 0 0,0 0 0,0-1 0,0 1 0,0 0 0,0-1 0,0 1 0,0-1 0,0 0 0,0 1 0,0-1 0,0 0 0,0 1 0,-1-1 0,1 0 0,0 0 0,0 0 0,0-1 0,26-27 0,-25 25 0,5-4 0,-1 0 0,0 0 0,-1 0 0,0-1 0,0 0 0,-1 0 0,0 0 0,0-1 0,-1 1 0,-1-1 0,1 0 0,-2 0 0,1 0 0,-1 0 0,-1-19 0,0 32 0,1 17 0,-1 0 0,-4 27 0,3-40 0,0 0 0,-1 0 0,0 0 0,0-1 0,-1 1 0,0 0 0,0-1 0,0 0 0,-1 1 0,-7 8 0,-10 6 0,18-22 0,13-14 0,-3 6 0,-1 0 0,1-1 0,-1 1 0,-1-1 0,0 0 0,0-1 0,-1 1 0,-1-1 0,1 0 0,-2 0 0,1 0 0,-2 0 0,2-19 0,-3 30 0,0-1 0,0 1 0,0 0 0,0-1 0,0 1 0,0-1 0,0 1 0,0-1 0,0 1 0,0-1 0,-1 1 0,1-1 0,0 1 0,0-1 0,0 1 0,0 0 0,-1-1 0,1 1 0,0-1 0,0 1 0,-1 0 0,1-1 0,0 1 0,-1 0 0,1-1 0,0 1 0,-1 0 0,1-1 0,-1 1 0,1 0 0,-1 0 0,1 0 0,0-1 0,-1 1 0,1 0 0,-1 0 0,0 0 0,-17 11 0,-13 28 0,30-37 0,-34 51 0,-53 67 0,92-124 0,65-84 0,-64 80 0,0 1 0,0-1 0,-1-1 0,0 1 0,-1 0 0,0-1 0,0 0 0,0 0 0,-1 0 0,0-9 0,-48 92 0,29-45 0,-2-1 0,-27 30 0,11-15 0,70-80 0,-18 22 0,-2-2 0,0 0 0,21-30 0,-93 134 0,37-65 0,0 0 0,-1 0 0,-1-2 0,-25 17 0,44-35 0,1 0 0,0 0 0,-1 0 0,1-1 0,-1 1 0,0-1 0,1 0 0,-1 0 0,0 0 0,-4 1 0,7-2 0,0 0 0,0 0 0,0 0 0,0 0 0,-1 0 0,1 0 0,0 0 0,0 0 0,0-1 0,0 1 0,0 0 0,-1 0 0,1 0 0,0 0 0,0 0 0,0 0 0,0-1 0,0 1 0,0 0 0,0 0 0,-1 0 0,1 0 0,0 0 0,0-1 0,0 1 0,0 0 0,0 0 0,0 0 0,0 0 0,0-1 0,0 1 0,0 0 0,0 0 0,0 0 0,0-1 0,0 1 0,0 0 0,0 0 0,0 0 0,0 0 0,0-1 0,0 1 0,0 0 0,1 0 0,-1 0 0,0-1 0,12-19 0,1 4 0,-1-1 0,-1-1 0,-1 0 0,0-1 0,7-21 0,-24 44 0,-1 0 0,1 1 0,0-1 0,-11 12 0,12-10 0,0 2 0,0 0 0,0 0 0,-1-1 0,0 0 0,-14 10 0,20-20 0,1-1 0,-1 1 0,0 0 0,1-1 0,0 1 0,0-1 0,0 1 0,0 0 0,1-1 0,1-5 0,2-4 0,1 0 0,0 0 0,1 1 0,9-16 0,-6 12 0,-9 36 0,-7 14 0,5-29 0,-13 30 0,15-34 0,-1 0 0,0 0 0,1 0 0,-1 0 0,1 0 0,0 0 0,-1 1 0,1-1 0,0 0 0,0 0 0,0 0 0,0 0 0,0 0 0,0 0 0,0 0 0,0 1 0,0-1 0,0 0 0,0 0 0,1 0 0,-1 0 0,1 0 0,-1 0 0,1 1 0,0-2 0,1 0 0,-1-1 0,1 1 0,-1 0 0,0-1 0,0 1 0,1-1 0,-1 1 0,0-1 0,0 0 0,0 0 0,0 1 0,1-1 0,-1 0 0,0 0 0,-1 0 0,1 0 0,2-3 0,20-24 0,-20 24 0,40-67 0,-34 55 0,0-1 0,21-27 0,-22 35 0,3-4 0,-23 31 0,1-4 0,0 0 0,-25 21 0,26-26 0,-1 1 0,2 1 0,-1-1 0,1 2 0,-7 12 0,85-89 0,-49 39 0,93-124 0,-104 139 0,-9 15 0,-10 23 0,9-25 0,-6 14 0,-2-2 0,0 1 0,0-1 0,-21 23 0,16-20 0,1 0 0,-13 22 0,26-39 0,-1 0 0,1 0 0,0 0 0,0 1 0,0-1 0,0 0 0,0 0 0,0 0 0,0 0 0,-1 0 0,1 0 0,0 0 0,0 0 0,0 0 0,0 0 0,0 1 0,0-1 0,0 0 0,0 0 0,0 0 0,0 0 0,0 0 0,0 0 0,0 1 0,0-1 0,0 0 0,0 0 0,0 0 0,0 0 0,0 0 0,0 0 0,0 1 0,0-1 0,0 0 0,0 0 0,0 0 0,0 0 0,0 0 0,0 0 0,0 0 0,0 1 0,0-1 0,0 0 0,0 0 0,1 0 0,-1 0 0,0 0 0,0 0 0,0 0 0,0 0 0,0 0 0,0 1 0,0-1 0,0 0 0,1 0 0,-1 0 0,0 0 0,0 0 0,0 0 0,0 0 0,0 0 0,0 0 0,1 0 0,10-5 0,13-10 0,-13 5 0,-1-1 0,1 0 0,-2 0 0,1-1 0,-2-1 0,1 1 0,-2-2 0,8-16 0,-8 9 0,-22 39 0,-6 9 0,-29 34 0,50-111 0,20-14 0,-15 55 0,-2-1 0,1-1 0,-1 1 0,0 0 0,-1-1 0,-1 0 0,1 1 0,-2-1 0,0-15 0,-31 70 0,31-42 0,-56 93 0,49-85 0,0 0 0,-1 0 0,0 0 0,0-1 0,-1-1 0,-17 14 0,37-31 0,0-1 0,-1 0 0,-1-1 0,0 0 0,15-22 0,14-18 0,-17 21 0,-18 25 0,0-1 0,1 1 0,-1 0 0,1 0 0,9-8 0,-11 15 0,-6 8 0,-7 10 0,7-15 0,-58 77 0,56-75 0,-1 0 0,0-1 0,0 1 0,-1-1 0,1-1 0,-1 1 0,-1-1 0,-12 5 0,21-9 0,0-1 0,-1 0 0,1 0 0,0 0 0,-1 0 0,1 0 0,0 0 0,0 0 0,-1 0 0,1 0 0,0 0 0,-1 0 0,1 0 0,0 0 0,-1 0 0,1 0 0,0 0 0,-1 0 0,1 0 0,0 0 0,0 0 0,-1 0 0,1 0 0,0-1 0,-1 1 0,1 0 0,0 0 0,0 0 0,-1-1 0,1 1 0,0 0 0,0 0 0,0 0 0,-1-1 0,1 1 0,0 0 0,0-1 0,0 1 0,0 0 0,0 0 0,-1-1 0,1-19 0,8-17 0,12-10 0,-15 38 0,0 0 0,-1-1 0,0 0 0,0 1 0,-1-1 0,-1 0 0,1-1 0,-2 1 0,1-15 0,-39 68 0,13-12 0,-2 0 0,-1-2 0,-1-1 0,-33 25 0,82-74 0,-2-1 0,18-24 0,-23 28 0,1 1 0,0 0 0,22-17 0,-37 34 0,0 0 0,0 0 0,0 0 0,1 0 0,-1-1 0,0 1 0,0 0 0,0 0 0,0 0 0,0 0 0,1 0 0,-1 0 0,0 0 0,0 0 0,0 0 0,0 0 0,1 0 0,-1 0 0,0 0 0,0 0 0,0 0 0,1 0 0,-1 0 0,0 0 0,0 0 0,0 0 0,0 0 0,1 0 0,-1 0 0,0 0 0,0 0 0,0 0 0,0 0 0,1 0 0,-1 0 0,0 0 0,0 1 0,0-1 0,0 0 0,0 0 0,0 0 0,1 0 0,-1 0 0,0 1 0,0-1 0,0 0 0,0 0 0,0 0 0,0 0 0,0 0 0,0 1 0,0-1 0,0 0 0,0 0 0,0 1 0,2 16 0,-6 17 0,-9 17 0,-5 31 0,10-43 0,7-36 0,7-25 0,6-1 0,-10 21 0,0 0 0,-1-1 0,1 1 0,-1-1 0,1 1 0,-1-1 0,0 1 0,0-1 0,0 0 0,-1 0 0,1 1 0,-1-1 0,1 0 0,-1 0 0,0 0 0,0-2 0,0 4 0,-1 1 0,1 0 0,-1 0 0,1-1 0,-1 1 0,0 0 0,1 0 0,-1 0 0,1 0 0,-1 0 0,1 0 0,-1 0 0,1 0 0,-1 0 0,1 0 0,-1 0 0,0 0 0,1 0 0,-1 0 0,1 1 0,-1-1 0,1 0 0,-1 0 0,1 1 0,-1-1 0,1 0 0,0 1 0,-1-1 0,1 0 0,-1 1 0,1-1 0,0 1 0,-1-1 0,1 1 0,0-1 0,-1 0 0,1 1 0,0-1 0,-1 2 0,-20 24 0,19-23 0,-44 62 0,100-124 0,-40 38 0,-10 16 0,0-1 0,0 1 0,0-1 0,-1 0 0,0 0 0,0 0 0,-1 0 0,0-1 0,0 1 0,0-1 0,0-9 0,-4 22 0,0 1 0,0 0 0,-1-1 0,0 1 0,-1-1 0,-5 8 0,-9 18 0,-8 26 0,42-85 0,-9 18 0,-1-1 0,0 0 0,-1 0 0,0 0 0,-1-1 0,0 0 0,-1 0 0,0 0 0,0 0 0,0-13 0,1-1 0,8 21 0,6 3 0,-15 0 0,-1 0 0,1 0 0,-1 0 0,1 0 0,-1 0 0,0-1 0,1 1 0,-1-1 0,0 0 0,0 1 0,0-1 0,0 0 0,-1 0 0,1 0 0,0-1 0,-1 1 0,1 0 0,-1 0 0,0-1 0,0 1 0,0-1 0,0 1 0,1-5 0,-2 4 0,0 1 0,1 0 0,0 0 0,0-1 0,-1 1 0,1 0 0,1 0 0,-1 0 0,0 0 0,0 0 0,1 0 0,-1 0 0,1 0 0,0 0 0,-1 1 0,1-1 0,0 1 0,0-1 0,0 1 0,0 0 0,0 0 0,0 0 0,1 0 0,-1 0 0,0 0 0,0 1 0,1-1 0,-1 1 0,0-1 0,4 1 0,-2 0 0,6-1 0,0 1 0,0 0 0,0 1 0,0 0 0,0 1 0,0 0 0,12 4 0,-18 0 0,-14 0 0,-21 0 0,28-5 0,-51 1 0,47-3 0,0 1 0,1 0 0,-1 0 0,0 1 0,1-1 0,-1 1 0,0 1 0,1-1 0,-1 1 0,-6 3 0,13-5 0,0 0 0,0 0 0,-1 0 0,1 1 0,0-1 0,0 0 0,0 0 0,0 0 0,0 0 0,0 0 0,0 0 0,0 0 0,0 0 0,0 0 0,0 0 0,0 0 0,0 1 0,0-1 0,-1 0 0,1 0 0,0 0 0,0 0 0,0 0 0,0 0 0,0 0 0,0 0 0,0 1 0,0-1 0,0 0 0,0 0 0,0 0 0,0 0 0,0 0 0,0 0 0,1 0 0,-1 0 0,0 1 0,0-1 0,0 0 0,0 0 0,0 0 0,0 0 0,0 0 0,0 0 0,0 0 0,0 0 0,0 0 0,0 0 0,0 0 0,1 1 0,-1-1 0,0 0 0,0 0 0,0 0 0,0 0 0,0 0 0,0 0 0,0 0 0,0 0 0,1 0 0,-1 0 0,0 0 0,0 0 0,0 0 0,14 3 0,13 0 0,68-3 0,-100 2 0,0 0 0,1 1 0,-1 0 0,1-1 0,0 2 0,0-1 0,0 0 0,-6 8 0,-15 11 0,-21 7 0,-65 48 0,97-65 0,0-1 0,1 2 0,0 0 0,1 0 0,-12 18 0,22-29 0,1-1 0,0 1 0,0-1 0,0 1 0,0-1 0,1 1 0,-1 0 0,0-1 0,1 1 0,-1 0 0,1 0 0,0-1 0,-1 1 0,1 0 0,0 0 0,0 0 0,0-1 0,0 1 0,0 0 0,1 0 0,-1-1 0,1 1 0,-1 0 0,1 1 0,1-1 0,-1 0 0,1 0 0,0 0 0,-1 0 0,1-1 0,0 1 0,0-1 0,0 1 0,0-1 0,0 0 0,1 0 0,-1 0 0,0 0 0,0 0 0,4 1 0,1-1 0,0 1 0,-1-1 0,1 0 0,0-1 0,0 1 0,0-1 0,0-1 0,0 1 0,-1-1 0,1-1 0,12-3 0,-9 0 0,0-1 0,0 0 0,-1-1 0,0 0 0,-1 0 0,1-1 0,11-15 0,45-69 0,-49 68 0,5-12 120,-18 30-321,-14 24-1083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02:33:39.518"/>
    </inkml:context>
    <inkml:brush xml:id="br0">
      <inkml:brushProperty name="width" value="0.05" units="cm"/>
      <inkml:brushProperty name="height" value="0.05" units="cm"/>
      <inkml:brushProperty name="color" value="#FFFFFF"/>
    </inkml:brush>
  </inkml:definitions>
  <inkml:trace contextRef="#ctx0" brushRef="#br0">223 277 24575,'-3'1'0,"-1"-1"0,1 0 0,0 0 0,-1 1 0,1 0 0,0 0 0,0 0 0,-1 0 0,1 0 0,0 1 0,0-1 0,0 1 0,1 0 0,-1 0 0,0 0 0,1 0 0,-4 3 0,-1 1 0,-5-1 0,11-16 0,15-31 0,-9 26 0,5-53 0,-9 65 0,-1 0 0,1 0 0,-1 0 0,0 0 0,-1 1 0,1-1 0,-1 0 0,0 0 0,0 0 0,0 1 0,0-1 0,-1 0 0,1 1 0,-1-1 0,-2-3 0,3 6 0,-1 0 0,1 1 0,0-1 0,0 1 0,0-1 0,0 1 0,-1 0 0,1-1 0,0 1 0,0 0 0,0 0 0,-1 0 0,1 0 0,0 0 0,0 0 0,-1 0 0,1 0 0,0 1 0,0-1 0,-1 0 0,1 1 0,0-1 0,0 1 0,0-1 0,0 1 0,0 0 0,0-1 0,0 1 0,0 0 0,0 0 0,0 0 0,0 0 0,0-1 0,0 1 0,1 0 0,-1 1 0,0-1 0,0 1 0,-30 48 0,28-46 0,-5 21 0,8-25 0,0 0 0,0 0 0,0 1 0,0-1 0,0 0 0,0 0 0,0 1 0,1-1 0,-1 0 0,0 0 0,0 1 0,0-1 0,0 0 0,0 0 0,1 0 0,-1 1 0,0-1 0,0 0 0,0 0 0,1 0 0,-1 0 0,0 1 0,0-1 0,0 0 0,1 0 0,-1 0 0,0 0 0,0 0 0,1 0 0,-1 0 0,0 0 0,0 0 0,1 0 0,-1 0 0,0 0 0,0 0 0,1 0 0,-1 0 0,0 0 0,0 0 0,1 0 0,-1 0 0,1 0 0,1-1 0,0-1 0,-1 1 0,1 0 0,0 0 0,0-1 0,-1 1 0,1-1 0,0 1 0,-1-1 0,0 0 0,1 0 0,-1 0 0,0 0 0,0 0 0,0 0 0,0 0 0,0 0 0,1-4 0,2-33 0,-4 39 0,0 0 0,0 0 0,0 0 0,0-1 0,0 1 0,0 0 0,0 0 0,0 0 0,0 0 0,0-1 0,0 1 0,0 0 0,0 0 0,-1 0 0,1 0 0,0-1 0,0 1 0,0 0 0,0 0 0,0 0 0,0 0 0,0 0 0,-1-1 0,1 1 0,0 0 0,0 0 0,0 0 0,0 0 0,-1 0 0,1 0 0,0 0 0,0 0 0,0 0 0,0 0 0,-1 0 0,1 0 0,0 0 0,0-1 0,0 1 0,0 0 0,-1 1 0,1-1 0,0 0 0,0 0 0,0 0 0,-1 0 0,1 0 0,0 0 0,-14 17 0,13-16 0,-27 57 0,27-57 0,0 0 0,1 1 0,-1-1 0,0 1 0,1-1 0,0 1 0,-1-1 0,1 1 0,0 0 0,0-1 0,0 1 0,0-1 0,0 1 0,0-1 0,0 1 0,0 0 0,1-1 0,-1 1 0,1-1 0,-1 1 0,1-1 0,-1 1 0,1-1 0,0 0 0,0 1 0,0-1 0,0 0 0,0 0 0,0 1 0,0-1 0,0 0 0,0 0 0,1 0 0,-1 0 0,0 0 0,3 0 0,-3 0 0,1-1 0,0 0 0,-1 0 0,1 0 0,-1-1 0,1 1 0,0 0 0,-1-1 0,1 1 0,-1-1 0,1 1 0,-1-1 0,1 1 0,-1-1 0,1 0 0,-1 0 0,0 0 0,1 0 0,-1 0 0,0 0 0,0 0 0,0-1 0,0 1 0,0 0 0,0-1 0,1-1 0,27-45 0,-23 36 0,-4 10 0,-1 0 0,1-1 0,-1 1 0,0-1 0,0 1 0,0-1 0,0 1 0,0-1 0,-1 0 0,1 0 0,-1 1 0,0-1 0,0 0 0,0 0 0,0 1 0,0-1 0,-1 0 0,1 0 0,-1 1 0,-1-6 0,-2 13 0,1 1 0,1-1 0,-1 1 0,1-1 0,-4 12 0,1 8 0,14-35 0,-6 4 0,0 1 0,0-2 0,-1 1 0,1 0 0,-1 0 0,1-9 0,-3 14 0,1 0 0,-1 0 0,0 0 0,0 0 0,0 0 0,0 0 0,0 0 0,0-1 0,0 1 0,0 0 0,0 0 0,0 0 0,-1 0 0,1 0 0,0 0 0,-1 0 0,1 1 0,-1-1 0,1 0 0,-1 0 0,1 0 0,-1 0 0,0 0 0,1 1 0,-1-1 0,0 0 0,0 0 0,1 1 0,-1-1 0,0 1 0,0-1 0,0 1 0,0-1 0,0 1 0,0-1 0,0 1 0,0 0 0,0 0 0,0-1 0,0 1 0,0 0 0,0 0 0,0 0 0,0 0 0,0 0 0,0 0 0,0 1 0,0-1 0,0 0 0,0 0 0,0 1 0,0-1 0,0 0 0,0 1 0,-1 0 0,-4 2 0,0 0 0,1-1 0,0 1 0,-1 1 0,1-1 0,0 1 0,1 0 0,-7 6 0,6 1 0,11-9 0,13-12 0,-11 2 0,-1 0 0,1-1 0,-2 0 0,1 0 0,-1-1 0,-1 0 0,0 0 0,0 0 0,-1-1 0,0 1 0,3-18 0,-18 53 0,-13 35 0,24-58 0,-1-1 0,1 0 0,0 1 0,-1-1 0,1 1 0,0-1 0,0 1 0,0-1 0,0 1 0,0-1 0,0 1 0,0-1 0,0 1 0,1-1 0,-1 1 0,1-1 0,-1 1 0,1-1 0,-1 0 0,1 1 0,0-1 0,0 0 0,0 1 0,0-1 0,-1 0 0,2 0 0,-1 0 0,0 0 0,0 0 0,0 0 0,0 0 0,1 0 0,1 0 0,-1 0 0,0-1 0,0 0 0,-1 0 0,1 0 0,0 0 0,0-1 0,0 1 0,-1 0 0,1-1 0,0 1 0,-1-1 0,1 0 0,0 0 0,-1 1 0,1-1 0,-1 0 0,1 0 0,-1 0 0,1-1 0,-1 1 0,0 0 0,0 0 0,1-1 0,-1 1 0,0-1 0,0 1 0,-1-1 0,1 1 0,0-1 0,1-2 0,2-4 0,0 0 0,-1 0 0,0 0 0,0 0 0,1-10 0,-3 16 0,-1 0 0,1-1 0,-1 1 0,0 0 0,0 0 0,0 0 0,0 0 0,0-1 0,0 1 0,-1 0 0,1 0 0,-1 0 0,1 0 0,-1 0 0,-1-3 0,1 4 0,1 1 0,-1-1 0,0 0 0,1 1 0,-1-1 0,0 1 0,0-1 0,0 1 0,1-1 0,-1 1 0,0-1 0,0 1 0,0 0 0,0-1 0,0 1 0,0 0 0,0 0 0,0 0 0,0 0 0,0 0 0,0 0 0,0 0 0,-1 0 0,-3 2 0,-1-1 0,1 1 0,0 0 0,0 0 0,1 0 0,-1 1 0,0 0 0,1 0 0,0 0 0,-6 5 0,0 0 0,1 1 0,-1 0 0,2 1 0,-11 14 0,16-19 0,0 1 0,1-1 0,-1 1 0,1 0 0,0-1 0,1 1 0,0 0 0,0 0 0,0 1 0,1-1 0,-1 9 0,1-11 0,0 0 0,0 0 0,0 0 0,1 0 0,-1 0 0,1 0 0,0-1 0,0 1 0,1 0 0,-1 0 0,1-1 0,-1 1 0,4 5 0,-3-8 0,-1 0 0,1 0 0,0 0 0,-1 0 0,1-1 0,0 1 0,-1 0 0,1-1 0,0 1 0,0-1 0,0 1 0,-1-1 0,1 0 0,0 0 0,0 0 0,0 0 0,0 0 0,0 0 0,-1 0 0,1-1 0,0 1 0,0-1 0,0 1 0,-1-1 0,1 0 0,0 0 0,-1 0 0,1 0 0,0 0 0,2-2 0,1 0 0,0 0 0,0 0 0,-1-1 0,1 0 0,-1 0 0,0 0 0,0 0 0,0-1 0,0 0 0,-1 0 0,0 0 0,0 0 0,0 0 0,0 0 0,2-8 0,-3 3 0,1-1 0,-1 1 0,-1 0 0,0 0 0,0-1 0,-1 1 0,-2-21 0,2 30 0,0-1 0,0 0 0,0 1 0,-1-1 0,1 0 0,0 1 0,-1-1 0,1 1 0,-1-1 0,0 0 0,0 1 0,1 0 0,-1-1 0,0 1 0,0-1 0,0 1 0,-1 0 0,-1-2 0,2 2 0,0 1 0,0-1 0,0 1 0,0 0 0,0 0 0,0-1 0,0 1 0,-1 0 0,1 0 0,0 0 0,0 0 0,0 0 0,0 0 0,0 1 0,0-1 0,-1 0 0,1 0 0,0 1 0,0-1 0,-1 2 0,-2 0 0,0 0 0,0 1 0,0 0 0,0 0 0,1 0 0,0 0 0,0 0 0,-1 1 0,2-1 0,-1 1 0,-4 7 0,-14 31 0,13-30 0,1 2 0,0-1 0,1 1 0,0 0 0,1 0 0,1 1 0,0-1 0,1 1 0,0 0 0,1 0 0,1 19 0,1-32 0,-1-1 0,1 0 0,0 1 0,1-1 0,-1 0 0,0 1 0,0-1 0,1 0 0,-1 0 0,0 1 0,1-1 0,-1 0 0,1 0 0,0 0 0,-1 1 0,1-1 0,0 0 0,0 0 0,0 0 0,-1 0 0,1 0 0,0 0 0,0-1 0,1 1 0,-1 0 0,0 0 0,0-1 0,1 1 0,1-1 0,-1 0 0,0 0 0,0 0 0,0 0 0,0-1 0,0 1 0,1-1 0,-1 1 0,0-1 0,0 0 0,0 0 0,0 0 0,-1 0 0,1 0 0,2-2 0,6-5 0,0 0 0,0-1 0,-1 1 0,13-18 0,-18 19 0,0 0 0,0 0 0,-1 0 0,0 0 0,2-9 0,-4 15 0,-1-1 0,0 1 0,1 0 0,-1 0 0,0-1 0,0 1 0,0 0 0,0-1 0,0 1 0,0 0 0,0 0 0,0-1 0,-1 1 0,1 0 0,-1 0 0,0-2 0,1 2 0,-1 1 0,0-1 0,0 1 0,1-1 0,-1 1 0,0 0 0,0-1 0,0 1 0,0 0 0,1 0 0,-1-1 0,0 1 0,0 0 0,0 0 0,0 0 0,0 0 0,0 0 0,1 0 0,-1 1 0,0-1 0,0 0 0,0 0 0,0 1 0,1-1 0,-1 0 0,0 1 0,0-1 0,0 1 0,-6 3 0,0 0 0,1 0 0,-1 0 0,1 1 0,0 0 0,0 0 0,1 1 0,0-1 0,0 1 0,0 0 0,1 1 0,-1-1 0,-4 12 0,4-8 0,1-1 0,0 1 0,0 0 0,1 0 0,0 0 0,1 0 0,0 0 0,1 1 0,0 16 0,0-26 0,1 0 0,0 0 0,0 0 0,0-1 0,0 1 0,0 0 0,0 0 0,0 0 0,0 0 0,1-1 0,-1 1 0,0 0 0,0 0 0,1 0 0,-1-1 0,0 1 0,1 0 0,-1 0 0,1-1 0,-1 1 0,1 0 0,-1-1 0,1 1 0,0-1 0,-1 1 0,2 0 0,-1-1 0,0 0 0,0 0 0,0-1 0,0 1 0,0 0 0,0-1 0,0 1 0,0-1 0,0 1 0,-1-1 0,1 0 0,0 1 0,0-1 0,-1 0 0,1 1 0,0-1 0,-1 0 0,2-1 0,2-3 0,0-1 0,-1 0 0,1 0 0,-1 0 0,4-12 0,-4 3 0,0 0 0,-2 0 0,0-1 0,0 1 0,-1 0 0,-1-1 0,-1 1 0,-3-17 0,5 32 0,0 0 0,0-1 0,0 1 0,0 0 0,0 0 0,0 0 0,0-1 0,0 1 0,0 0 0,-1 0 0,1-1 0,0 1 0,0 0 0,0 0 0,0-1 0,0 1 0,0 0 0,0 0 0,-1 0 0,1 0 0,0-1 0,0 1 0,0 0 0,0 0 0,-1 0 0,1 0 0,0-1 0,0 1 0,0 0 0,-1 0 0,1 0 0,0 0 0,0 0 0,-1 0 0,1 0 0,0 0 0,0 0 0,0 0 0,-1 0 0,1 0 0,0 0 0,0 0 0,-1 0 0,1 0 0,0 0 0,0 0 0,-1 0 0,1 0 0,0 0 0,-1 0 0,-8 15 0,-2 21 0,8-25 0,2 0 0,0 1 0,0-1 0,1 1 0,0-1 0,1 1 0,3 16 0,-4-28 0,0 1 0,0-1 0,0 1 0,0-1 0,0 1 0,0-1 0,0 1 0,0-1 0,1 1 0,-1-1 0,0 0 0,0 1 0,1-1 0,-1 1 0,0-1 0,1 0 0,-1 1 0,0-1 0,1 1 0,-1-1 0,1 0 0,-1 0 0,0 1 0,1-1 0,-1 0 0,1 0 0,-1 1 0,1-1 0,-1 0 0,1 0 0,-1 0 0,1 0 0,-1 0 0,1 0 0,-1 0 0,1 0 0,-1 0 0,1 0 0,-1 0 0,1 0 0,-1 0 0,1 0 0,-1 0 0,1-1 0,-1 1 0,1 0 0,-1 0 0,0-1 0,1 1 0,-1 0 0,1 0 0,-1-1 0,1 0 0,24-26 0,-13 13 0,-12 14 0,1 0 0,-1 0 0,1 0 0,0 1 0,-1-1 0,1 0 0,-1 0 0,1 1 0,-1-1 0,1 0 0,-1 1 0,1-1 0,-1 1 0,1-1 0,-1 0 0,0 1 0,1-1 0,-1 1 0,0-1 0,1 1 0,-1 0 0,0-1 0,0 1 0,1-1 0,-1 1 0,0-1 0,0 1 0,0 0 0,0-1 0,0 1 0,0-1 0,0 1 0,0 0 0,0-1 0,0 1 0,0 0 0,0 0 0,1 30 0,-1-30 0,0 15 0,-1-5 0,1 0 0,0 0 0,1 0 0,2 14 0,-3-24 0,0 0 0,0 1 0,1-1 0,-1 0 0,0 1 0,1-1 0,-1 0 0,1 0 0,-1 0 0,1 0 0,0 1 0,-1-1 0,1 0 0,0 0 0,0 0 0,0 0 0,0 0 0,0-1 0,0 1 0,0 0 0,0 0 0,0-1 0,0 1 0,0 0 0,1-1 0,-1 0 0,0 1 0,0-1 0,1 1 0,-1-1 0,0 0 0,0 0 0,1 0 0,-1 0 0,0 0 0,1 0 0,-1 0 0,0 0 0,0-1 0,1 1 0,-1 0 0,0-1 0,2 0 0,-2 1 0,0 0 0,0 0 0,0 0 0,0 0 0,0-1 0,-1 1 0,1 0 0,0 0 0,0-1 0,0 1 0,0-1 0,-1 1 0,1-1 0,0 1 0,0-1 0,-1 1 0,1-1 0,0 0 0,-1 1 0,1-1 0,-1 0 0,1 0 0,-1 1 0,1-1 0,-1 0 0,1 0 0,-1 0 0,0 0 0,0 1 0,1-1 0,-1 0 0,0 0 0,0 0 0,0 0 0,0 0 0,0 0 0,0 0 0,0 0 0,0 1 0,0-1 0,-1 0 0,1 0 0,0 0 0,0 0 0,-1 0 0,1 0 0,-1 1 0,1-1 0,-1 0 0,1 0 0,-1 1 0,1-1 0,-1 0 0,0 1 0,1-1 0,-1 1 0,0-1 0,0 0 0,1 1 0,-1 0 0,0-1 0,-1 0 0,-3-2 0,0-1 0,0 0 0,-1 1 0,1 0 0,-1 1 0,0-1 0,-11-3 0,12 6 0,0-1 0,1 1 0,-1 0 0,0 0 0,1 1 0,-1-1 0,0 1 0,-4 1 0,8-2 0,1 0 0,-1 0 0,1 1 0,-1-1 0,1 0 0,0 0 0,-1 0 0,1 1 0,-1-1 0,1 0 0,0 0 0,-1 1 0,1-1 0,0 0 0,-1 1 0,1-1 0,0 0 0,-1 1 0,1-1 0,0 1 0,0-1 0,0 0 0,-1 1 0,1-1 0,0 1 0,0-1 0,0 1 0,0-1 0,0 1 0,0 0 0,0 0 0,1 0 0,0 1 0,-1-1 0,1 0 0,0 1 0,0-1 0,0 0 0,0 0 0,0 0 0,0 0 0,0 0 0,0 0 0,1 0 0,-1 0 0,2 1 0,10 5 0,0-1 0,0 0 0,1-1 0,0 0 0,0-2 0,0 1 0,1-1 0,23 1 0,-14-1 0,-1 0 0,27 9 0,-19-3 0,-1-3 0,2 0 0,48 2 0,-70-8 0,11 6 0,-21-5 0,0-1 0,0 0 0,1 0 0,-1 1 0,0-1 0,0 0 0,0 0 0,0 1 0,0-1 0,0 0 0,0 1 0,0-1 0,0 0 0,0 0 0,0 1 0,0-1 0,0 0 0,0 1 0,0-1 0,0 0 0,0 1 0,0-1 0,0 0 0,0 0 0,0 1 0,0-1 0,0 0 0,-1 0 0,1 1 0,0-1 0,0 0 0,0 0 0,-1 1 0,1-1 0,0 0 0,-1 0 0,-1 3 0,-1-1 0,0 0 0,1-1 0,-1 1 0,0 0 0,0-1 0,0 0 0,-1 0 0,-3 2 0,-32 7 0,25-5 0,0-1 0,-1 0 0,0-1 0,0-1 0,0 0 0,0-1 0,0-1 0,0 0 0,0-1 0,-21-3 0,16 0 0,0 0 0,-32 0 0,35 4 0,-1-2 0,1 0 0,0 0 0,-24-8 0,33 7 0,-40-15 0,46 17 0,1 0 0,-1 1 0,1-1 0,-1 0 0,1 0 0,-1 1 0,1-1 0,-1 0 0,1-1 0,0 1 0,0 0 0,-1 0 0,1 0 0,0-1 0,0 1 0,0-1 0,1 1 0,-1-1 0,0 1 0,0-1 0,1 1 0,-2-4 0,3 4 0,-1 0 0,1 0 0,0 0 0,-1 0 0,1 0 0,0 0 0,-1 0 0,1 0 0,0 0 0,0 0 0,0 0 0,0 1 0,0-1 0,0 0 0,0 1 0,0-1 0,0 1 0,0-1 0,0 1 0,1-1 0,-1 1 0,0 0 0,0 0 0,0 0 0,0-1 0,1 1 0,1 0 0,40-1 0,-36 1 0,29 0 0,-6-1 0,0 2 0,0 1 0,49 9 0,-59-7 0,-14-3 0,0-1 0,1 2 0,-1-1 0,0 1 0,-1 0 0,1 0 0,0 0 0,0 1 0,-1 0 0,0 0 0,9 7 0,-14-10 0,-1 1 0,0 0 0,1-1 0,-1 1 0,0-1 0,0 1 0,1-1 0,-1 1 0,0-1 0,0 0 0,0 1 0,1-1 0,-1 0 0,0 0 0,0 0 0,0 1 0,0-1 0,0 0 0,0 0 0,0 0 0,0 0 0,-1-1 0,-27 3 0,-14-4 0,-53-10 0,61 7 0,78 33 0,-45-24 0,-11-2 0,-14-3 0,-44-14 0,83 12 0,0 0 0,0-1 0,0 0 0,-1-1 0,0 0 0,15-9 0,-6 4 0,-11 5 0,-1 0 0,1-1 0,-1 0 0,0 0 0,-1-1 0,0 0 0,0 0 0,0-1 0,-1 1 0,0-2 0,0 1 0,-1-1 0,0 0 0,0 0 0,-1 0 0,-1 0 0,0-1 0,0 0 0,0 1 0,-1-1 0,-1 0 0,1-14 0,-2 23 0,0-1 0,0 1 0,0 0 0,0-1 0,0 1 0,0 0 0,-1-1 0,1 1 0,0 0 0,-1 0 0,1-1 0,-1 1 0,1 0 0,-1 0 0,0 0 0,0 0 0,1 0 0,-1 0 0,0 0 0,-1-2 0,1 3 0,0 0 0,0 0 0,0-1 0,0 1 0,0 0 0,0 0 0,0 0 0,0 0 0,0 0 0,0 0 0,0 0 0,0 0 0,0 1 0,0-1 0,1 0 0,-1 0 0,0 1 0,0-1 0,0 1 0,0-1 0,0 1 0,-4 2 0,0 0 0,1 1 0,0 0 0,0-1 0,0 1 0,0 1 0,0-1 0,-2 5 0,-1 2 0,1 0 0,0 1 0,1 0 0,-7 22 0,11-32 0,1 1 0,-1-1 0,0 1 0,1-1 0,-1 1 0,1 0 0,0-1 0,0 1 0,0 0 0,0 0 0,0-1 0,1 1 0,-1 0 0,1-1 0,0 1 0,0-1 0,0 1 0,0-1 0,0 1 0,0-1 0,1 0 0,-1 0 0,1 1 0,-1-1 0,1 0 0,0 0 0,0 0 0,0-1 0,0 1 0,3 1 0,-3-1 0,1-1 0,-1 1 0,1-1 0,-1 0 0,1 0 0,0 0 0,-1 0 0,1 0 0,0-1 0,0 1 0,0-1 0,-1 0 0,1 0 0,0 0 0,0 0 0,0 0 0,0-1 0,-1 1 0,1-1 0,0 0 0,4-1 0,-4 0 0,0 0 0,0-1 0,-1 1 0,1-1 0,0 1 0,-1-1 0,0 0 0,1 0 0,-1 0 0,0 0 0,0-1 0,-1 1 0,1 0 0,1-5 0,1-8 0,1 0 0,-2 0 0,0-1 0,-1 1 0,-1-33 0,-1 40 0,0 1 0,-1 0 0,0-1 0,0 1 0,-1 0 0,0 0 0,-6-14 0,7 20 0,0 0 0,-1 0 0,1 0 0,0 0 0,0 1 0,-1-1 0,1 0 0,-1 1 0,0-1 0,1 1 0,-1 0 0,0-1 0,0 1 0,0 0 0,0 0 0,0 0 0,0 0 0,0 1 0,0-1 0,0 0 0,-1 1 0,1 0 0,0-1 0,0 1 0,0 0 0,-1 0 0,1 0 0,0 0 0,0 1 0,-1-1 0,1 1 0,0-1 0,0 1 0,-4 2 0,2-1 0,0 0 0,0 1 0,0 0 0,1 0 0,-1 0 0,1 0 0,-1 0 0,1 1 0,0-1 0,1 1 0,-1 0 0,1 0 0,0 0 0,-1 0 0,2 1 0,-1-1 0,-2 8 0,4-10 0,-1-1 0,0 1 0,0 0 0,1 0 0,-1 0 0,1 0 0,0 0 0,-1 0 0,1 0 0,0 0 0,0 0 0,0 1 0,1-1 0,-1 0 0,0 0 0,1 0 0,0 0 0,-1 0 0,1-1 0,0 1 0,0 0 0,0 0 0,0 0 0,0-1 0,0 1 0,1 0 0,-1-1 0,0 1 0,1-1 0,-1 0 0,1 1 0,0-1 0,-1 0 0,1 0 0,0 0 0,0 0 0,0 0 0,0-1 0,0 1 0,3 0 0,-3 0 0,0-1 0,-1 0 0,1 0 0,0 0 0,0 0 0,0 0 0,0 0 0,0 0 0,0-1 0,0 1 0,0-1 0,-1 1 0,1-1 0,0 0 0,0 1 0,-1-1 0,1 0 0,0 0 0,-1 0 0,1-1 0,-1 1 0,2-2 0,0 0 0,-1-1 0,1 1 0,-1-1 0,0 0 0,0 0 0,0 0 0,-1 0 0,1 0 0,0-6 0,2-8 0,-2 0 0,0 0 0,-2-28 0,1 22 0,0-26 0,-1 47 0,0 0 0,-1 1 0,1-1 0,-1 0 0,1 1 0,-1-1 0,0 1 0,0-1 0,0 1 0,0-1 0,0 1 0,0 0 0,-3-4 0,3 5 0,0 1 0,0-1 0,0 1 0,1-1 0,-1 1 0,0 0 0,0-1 0,0 1 0,0 0 0,0 0 0,0-1 0,0 1 0,0 0 0,0 0 0,0 0 0,0 0 0,0 0 0,0 0 0,0 1 0,0-1 0,1 0 0,-1 0 0,0 1 0,0-1 0,0 0 0,0 1 0,0-1 0,0 1 0,1-1 0,-1 1 0,0 0 0,0-1 0,1 1 0,-1 0 0,0-1 0,1 1 0,-1 0 0,1 0 0,-1 0 0,1-1 0,-1 1 0,1 0 0,0 0 0,-1 2 0,-18 41 0,16-31 0,2-8 0,0 1 0,0-1 0,-1 0 0,0 1 0,0-1 0,-4 6 0,0-58 0,7 16 0,0 21 0,0-1 0,-1 1 0,-1-1 0,1 1 0,-4-15 0,4 25 0,0 0 0,0-1 0,0 1 0,0 0 0,0 0 0,0 0 0,0 0 0,0-1 0,0 1 0,0 0 0,0 0 0,0 0 0,0-1 0,0 1 0,0 0 0,0 0 0,0 0 0,0 0 0,0-1 0,0 1 0,0 0 0,0 0 0,0 0 0,0 0 0,-1-1 0,1 1 0,0 0 0,0 0 0,0 0 0,0 0 0,0 0 0,0 0 0,-1-1 0,1 1 0,0 0 0,0 0 0,0 0 0,0 0 0,-1 0 0,1 0 0,0 0 0,0 0 0,0 0 0,0 0 0,-1 0 0,1 0 0,0 0 0,0 0 0,0 0 0,-1 0 0,1 0 0,0 0 0,0 0 0,0 0 0,0 0 0,-1 0 0,1 0 0,0 0 0,-5 15 0,1 20 0,2-8 0,1-15 0,0-1 0,1 0 0,0 0 0,0 1 0,2-1 0,4 21 0,-6-31 0,1 1 0,0-1 0,-1 1 0,1-1 0,0 1 0,0-1 0,0 0 0,0 1 0,0-1 0,1 0 0,-1 0 0,0 0 0,1 0 0,-1 0 0,0 0 0,1 0 0,-1 0 0,1-1 0,0 1 0,-1 0 0,1-1 0,-1 1 0,1-1 0,0 0 0,-1 0 0,1 0 0,0 1 0,-1-1 0,3-1 0,5 0 0,0-1 0,0 1 0,-1-2 0,14-5 0,9-1 0,-30 9 0,-1 0 0,1 1 0,0-1 0,-1 0 0,1 1 0,-1-1 0,1 1 0,0-1 0,-1 1 0,1-1 0,-1 1 0,0-1 0,1 1 0,-1 0 0,1-1 0,-1 1 0,0 0 0,1-1 0,-1 1 0,0 0 0,0-1 0,1 1 0,-1 0 0,0-1 0,0 1 0,0 0 0,0 0 0,0-1 0,0 3 0,2 32 0,-2-21 0,3 12 0,8 44 0,-10-68 0,-1 1 0,1 0 0,0-1 0,0 1 0,0-1 0,0 1 0,0-1 0,1 0 0,-1 0 0,1 1 0,-1-1 0,1 0 0,0 0 0,0 0 0,0-1 0,0 1 0,0 0 0,0-1 0,1 1 0,3 1 0,-4-3 0,-1 0 0,1 1 0,-1-1 0,1 0 0,0 0 0,-1 0 0,1-1 0,-1 1 0,1 0 0,0-1 0,-1 1 0,1-1 0,-1 1 0,1-1 0,-1 0 0,0 1 0,1-1 0,-1 0 0,0 0 0,1 0 0,-1 0 0,0 0 0,0 0 0,0-1 0,0 1 0,0 0 0,0-1 0,0 1 0,0 0 0,-1-1 0,1 1 0,0-1 0,-1 1 0,1-1 0,-1 1 0,0-1 0,0 0 0,1-1 0,1-8 0,0 0 0,0-1 0,0-21 0,-4 6 0,2 47 0,0-18 0,0 0 0,1-1 0,-1 1 0,0 0 0,1 0 0,-1-1 0,1 1 0,-1-1 0,1 1 0,0-1 0,0 1 0,0-1 0,2 3 0,-3-3 0,1-1 0,-1 1 0,1-1 0,-1 0 0,1 1 0,0-1 0,-1 0 0,1 1 0,-1-1 0,1 0 0,0 0 0,-1 0 0,1 1 0,0-1 0,-1 0 0,1 0 0,0 0 0,-1 0 0,1 0 0,0 0 0,0 0 0,-1-1 0,2 1 0,0-1 0,-1 0 0,1 0 0,0 0 0,-1 0 0,1 0 0,0-1 0,-1 1 0,0-1 0,1 1 0,-1-1 0,0 1 0,0-1 0,0 0 0,0 1 0,0-1 0,0 0 0,0 0 0,-1 0 0,1 0 0,-1 0 0,1 0 0,-1-2 0,1-1 0,0 0 0,-1 0 0,0 0 0,0-1 0,0 1 0,0 0 0,-1 0 0,0 0 0,0 0 0,0 0 0,-1 0 0,-4-9 0,5 12 0,0 0 0,-1 1 0,1-1 0,-1 1 0,1-1 0,-1 1 0,1 0 0,-1 0 0,0-1 0,1 1 0,-1 0 0,0 1 0,0-1 0,0 0 0,0 0 0,0 1 0,0 0 0,0-1 0,0 1 0,0 0 0,0 0 0,0 0 0,0 0 0,0 0 0,0 0 0,0 0 0,0 1 0,0-1 0,0 1 0,0 0 0,0 0 0,0-1 0,0 1 0,0 0 0,-2 2 0,1-1 0,1 1 0,-1-1 0,1 1 0,-1 0 0,1-1 0,0 1 0,0 0 0,0 0 0,1 0 0,-1 0 0,1 1 0,-1-1 0,1 0 0,0 1 0,0-1 0,1 1 0,-1-1 0,1 1 0,0-1 0,0 1 0,0-1 0,0 1 0,0-1 0,1 1 0,0-1 0,-1 1 0,2-1 0,-1 1 0,0-1 0,0 0 0,4 6 0,-4-8 0,-1-1 0,1 1 0,-1 0 0,1-1 0,-1 1 0,1-1 0,-1 1 0,1-1 0,0 0 0,-1 1 0,1-1 0,0 1 0,-1-1 0,1 0 0,0 0 0,0 1 0,-1-1 0,1 0 0,0 0 0,0 0 0,-1 0 0,1 0 0,0 0 0,0 0 0,-1 0 0,1 0 0,0 0 0,0 0 0,-1-1 0,1 1 0,0 0 0,0-1 0,1 0 0,-1-1 0,0 1 0,1 0 0,-1-1 0,0 0 0,0 1 0,0-1 0,0 0 0,0 0 0,-1 1 0,1-1 0,0-2 0,9-53 0,-10 45 0,0-43 0,0 53 0,0 1 0,0-1 0,0 1 0,0-1 0,-1 0 0,1 1 0,0-1 0,-1 1 0,1-1 0,-1 1 0,1-1 0,-1 1 0,0-1 0,0 1 0,0 0 0,1-1 0,-1 1 0,-1 0 0,1 0 0,0 0 0,0 0 0,0 0 0,0 0 0,-1 0 0,-1-1 0,1 2 0,1 0 0,-1 0 0,0 0 0,1 1 0,-1-1 0,1 0 0,-1 1 0,1 0 0,-1-1 0,1 1 0,-1 0 0,1 0 0,-1-1 0,1 1 0,0 0 0,-1 0 0,1 1 0,0-1 0,0 0 0,0 0 0,0 1 0,0-1 0,0 0 0,0 1 0,1-1 0,-1 1 0,0 2 0,-20 50 0,17-42 0,2-5 0,0 0 0,0 1 0,0-1 0,1 0 0,0 1 0,0-1 0,1 1 0,0-1 0,0 1 0,2 10 0,-1-16 0,0 0 0,-1 1 0,1-1 0,0 0 0,0 0 0,0 0 0,1 0 0,-1 0 0,1 0 0,-1 0 0,1 0 0,-1 0 0,1-1 0,0 1 0,0 0 0,0-1 0,0 0 0,0 1 0,0-1 0,0 0 0,1 0 0,-1 0 0,0-1 0,0 1 0,1 0 0,-1-1 0,1 1 0,-1-1 0,1 0 0,-1 0 0,0 0 0,1 0 0,-1-1 0,4 0 0,-2 1 0,-1 0 0,1-1 0,0 0 0,-1 0 0,1 0 0,-1 0 0,1 0 0,-1-1 0,0 0 0,0 0 0,1 0 0,-1 0 0,0 0 0,-1 0 0,1-1 0,0 1 0,-1-1 0,1 0 0,-1 0 0,3-4 0,-4 4 0,0 1 0,0 0 0,-1 0 0,1-1 0,-1 1 0,1 0 0,-1-1 0,0 1 0,0 0 0,0-1 0,0 1 0,0-1 0,0 1 0,-1 0 0,1-1 0,-1 1 0,0 0 0,0 0 0,0-1 0,0 1 0,0 0 0,0 0 0,0 0 0,-1 0 0,1 0 0,-1 1 0,1-1 0,-1 0 0,0 1 0,0-1 0,0 1 0,0-1 0,-2 0 0,2 0 0,0 1 0,0-1 0,0 1 0,-1 0 0,1-1 0,0 1 0,-1 0 0,1 0 0,-1 1 0,1-1 0,-1 0 0,1 1 0,-1 0 0,1 0 0,-1-1 0,0 1 0,1 1 0,-1-1 0,1 0 0,-1 1 0,0-1 0,-2 2 0,2 0 0,0-1 0,-1 1 0,1 0 0,0 1 0,0-1 0,0 0 0,1 1 0,-1 0 0,1-1 0,-1 1 0,1 0 0,0 0 0,0 1 0,-2 2 0,2-2 0,0 1 0,-1-1 0,2 1 0,-1-1 0,0 1 0,1-1 0,0 1 0,0 0 0,1 0 0,-1 0 0,1-1 0,0 1 0,0 0 0,1 0 0,-1 0 0,1 0 0,0-1 0,0 1 0,1 0 0,-1-1 0,1 1 0,0-1 0,0 0 0,3 5 0,-4-8 0,1 0 0,-1 1 0,0-1 0,0 0 0,0 0 0,1 0 0,-1 0 0,1 0 0,-1 0 0,1 0 0,-1-1 0,1 1 0,-1 0 0,1-1 0,-1 1 0,1-1 0,0 0 0,-1 1 0,1-1 0,0 0 0,0 0 0,-1 0 0,1 0 0,0-1 0,-1 1 0,1 0 0,0-1 0,-1 1 0,1-1 0,-1 1 0,1-1 0,-1 0 0,1 0 0,-1 0 0,1 0 0,-1 0 0,0 0 0,1 0 0,-1 0 0,0 0 0,0-1 0,2-2 0,1 0 0,-1-1 0,0 1 0,0-1 0,0 0 0,-1 0 0,1 0 0,-1-1 0,0 1 0,-1 0 0,1-1 0,0-9 0,-6-27 0,4 42 0,0 0 0,0 0 0,0 0 0,0-1 0,0 1 0,0 0 0,0 0 0,0 0 0,0 0 0,0 0 0,0 0 0,0-1 0,0 1 0,0 0 0,0 0 0,0 0 0,0 0 0,0 0 0,-1 0 0,1-1 0,0 1 0,0 0 0,0 0 0,0 0 0,0 0 0,0 0 0,0 0 0,0 0 0,0 0 0,-1 0 0,1 0 0,0 0 0,0-1 0,0 1 0,0 0 0,0 0 0,0 0 0,-1 0 0,1 0 0,0 0 0,0 0 0,0 0 0,0 0 0,0 0 0,-1 0 0,1 0 0,0 0 0,0 0 0,0 0 0,0 0 0,0 1 0,0-1 0,-1 0 0,1 0 0,0 0 0,0 0 0,0 0 0,0 0 0,0 0 0,0 0 0,0 0 0,0 0 0,-1 1 0,-5 22 0,5-22 0,-5 48 0,6-47 0,-1 1 0,1 0 0,0 0 0,0-1 0,1 1 0,-1 0 0,1 0 0,-1-1 0,1 1 0,0 0 0,0-1 0,0 1 0,0 0 0,3 3 0,-3-6 0,0 1 0,0-1 0,0 0 0,0 1 0,0-1 0,0 0 0,0 0 0,0 0 0,0 0 0,0 0 0,0 0 0,0 0 0,0 0 0,0-1 0,1 1 0,-1 0 0,0-1 0,0 1 0,0-1 0,0 1 0,-1-1 0,1 1 0,0-1 0,0 0 0,0 1 0,0-1 0,-1 0 0,1 0 0,0 1 0,0-1 0,-1 0 0,2-2 0,22-30 0,-24 32 0,1 1 0,0-1 0,-1 0 0,1 0 0,-1 0 0,0 0 0,1 0 0,-1-1 0,0 1 0,0 0 0,1 0 0,-1 0 0,0 0 0,0 0 0,0 0 0,0 0 0,-1 0 0,1 0 0,0 0 0,0-1 0,-1 1 0,1 0 0,0 0 0,-1 0 0,1 0 0,-1 0 0,0 1 0,1-1 0,-1 0 0,0 0 0,1 0 0,-1 0 0,0 1 0,0-1 0,0 0 0,0 1 0,-1-2 0,1 2 0,-1 0 0,1 0 0,0 0 0,0 0 0,-1 0 0,1 0 0,0 0 0,0 1 0,0-1 0,0 0 0,-1 1 0,1-1 0,0 1 0,0-1 0,0 1 0,0 0 0,0-1 0,0 1 0,0 0 0,0 0 0,0 0 0,1-1 0,-1 1 0,0 0 0,0 0 0,1 0 0,-1 0 0,1 1 0,-1-1 0,1 0 0,-1 0 0,1 0 0,0 0 0,-1 3 0,-5 41 0,5-43 0,1-1 0,0 0 0,0 1 0,0-1 0,0 0 0,0 1 0,0-1 0,0 0 0,0 0 0,1 1 0,-1-1 0,0 0 0,1 1 0,-1-1 0,1 0 0,-1 0 0,1 0 0,0 0 0,0 1 0,-1-1 0,1 0 0,0 0 0,0 0 0,0-1 0,0 1 0,0 0 0,0 0 0,0 0 0,1-1 0,1 2 0,-2-3 0,1 1 0,-1-1 0,0 1 0,1-1 0,-1 1 0,0-1 0,0 0 0,0 0 0,0 0 0,0 0 0,0 0 0,0 0 0,0 0 0,0 0 0,0 0 0,0 0 0,-1 0 0,1-1 0,0 1 0,-1 0 0,1 0 0,-1-1 0,1 1 0,-1-2 0,11-34 0,-10-7 0,-1 43 0,-1 0 0,1 0 0,0 0 0,0-1 0,-1 1 0,1 0 0,0 0 0,-1 0 0,1 0 0,-1 0 0,0 0 0,1 0 0,-1 0 0,0 0 0,0 1 0,1-1 0,-1 0 0,0 0 0,0 1 0,0-1 0,0 0 0,0 1 0,0-1 0,0 1 0,0-1 0,0 1 0,0 0 0,0-1 0,0 1 0,0 0 0,-1 0 0,1 0 0,0 0 0,-2 0 0,3 0 0,1 0 0,-1 0 0,0 0 0,0 0 0,0 0 0,0 0 0,0 0 0,1 0 0,-1 0 0,0 0 0,0 0 0,0 0 0,0 0 0,0 0 0,1 0 0,-1 0 0,0 0 0,0 0 0,0 0 0,0 0 0,0 0 0,0 0 0,0 1 0,1-1 0,-1 0 0,0 0 0,0 0 0,0 0 0,0 0 0,0 0 0,0 0 0,0 1 0,0-1 0,0 0 0,0 0 0,0 0 0,0 0 0,0 0 0,0 1 0,0-1 0,0 0 0,0 0 0,0 0 0,0 0 0,0 0 0,0 1 0,0-1 0,0 0 0,0 0 0,0 0 0,0 0 0,0 0 0,0 0 0,0 1 0,0-1 0,0 0 0,0 0 0,-1 0 0,2 0 0,0 0 0,0 0 0,-1 0 0,1 0 0,0 0 0,0 0 0,-1 0 0,1 0 0,0 0 0,0-1 0,-1 1 0,1 0 0,0-1 0,-1 1 0,1 0 0,0-1 0,-1 1 0,1-1 0,-1 1 0,1-1 0,-1 1 0,1-1 0,-1 1 0,1-1 0,-1 0 0,1 1 0,-1-1 0,0 0 0,1 1 0,-1-2 0,2-1 0,-1 1 0,0-1 0,0 0 0,0 0 0,0 0 0,-1 0 0,1 0 0,-1 0 0,0 0 0,0 0 0,0 0 0,0 0 0,0 0 0,0 0 0,-1 0 0,0 0 0,0 0 0,1 1 0,-2-1 0,1 0 0,0 0 0,0 1 0,-1-1 0,0 0 0,1 1 0,-1 0 0,0-1 0,0 1 0,-3-2 0,3 3 0,1-1 0,-1 1 0,0 0 0,0 0 0,0 1 0,0-1 0,0 0 0,0 1 0,0-1 0,0 1 0,-1 0 0,1-1 0,0 1 0,0 0 0,0 1 0,0-1 0,0 0 0,-1 0 0,1 1 0,0-1 0,0 1 0,0 0 0,0 0 0,0 0 0,0 0 0,0 0 0,1 0 0,-1 0 0,0 0 0,1 1 0,-1-1 0,0 1 0,1-1 0,0 1 0,-1 0 0,1-1 0,0 1 0,0 0 0,0 0 0,-1 3 0,-3 4 0,0 0 0,1 1 0,1-1 0,-4 14 0,6 11 0,1-33 0,0 0 0,0 0 0,1 0 0,-1 0 0,0 0 0,1 0 0,-1-1 0,1 1 0,0 0 0,-1 0 0,1 0 0,0 0 0,-1-1 0,1 1 0,0 0 0,0-1 0,-1 1 0,1-1 0,0 1 0,0-1 0,0 1 0,0-1 0,0 1 0,0-1 0,1 1 0,-1-1 0,0 0 0,0 0 0,0 0 0,0 0 0,0 0 0,0 0 0,0 0 0,-1 0 0,1 0 0,0 0 0,0 0 0,0-1 0,0 1 0,0 0 0,0-1 0,0 1 0,-1 0 0,1-1 0,0 1 0,0-1 0,-1 1 0,1-1 0,0 0 0,-1 1 0,2-2 0,10-27 0,-10-31 0,-5 44-1365,-1 4-5461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02:33:52.628"/>
    </inkml:context>
    <inkml:brush xml:id="br0">
      <inkml:brushProperty name="width" value="0.05" units="cm"/>
      <inkml:brushProperty name="height" value="0.05" units="cm"/>
      <inkml:brushProperty name="color" value="#FFFFFF"/>
    </inkml:brush>
  </inkml:definitions>
  <inkml:trace contextRef="#ctx0" brushRef="#br0">144 91 24575,'-2'6'0,"1"0"0,-1-1 0,0 1 0,0 0 0,0 0 0,-1-1 0,0 1 0,0-1 0,-1 0 0,1 0 0,-1 0 0,0 0 0,-6 4 0,3-2 0,1 0 0,1 1 0,-1-1 0,-7 16 0,12-21 0,0 0 0,0 0 0,1-1 0,-1 1 0,1 0 0,-1 0 0,1 0 0,0 0 0,0 1 0,0-1 0,0 0 0,0 0 0,0 0 0,0 0 0,1 0 0,-1 0 0,1 0 0,-1 0 0,2 2 0,-1-3 0,-1-1 0,0 0 0,1 1 0,-1-1 0,0 0 0,1 1 0,-1-1 0,0 0 0,1 0 0,-1 1 0,1-1 0,-1 0 0,0 0 0,1 0 0,-1 0 0,1 0 0,-1 0 0,1 1 0,-1-1 0,1 0 0,-1 0 0,0 0 0,1 0 0,-1 0 0,1-1 0,-1 1 0,1 0 0,-1 0 0,1 0 0,18-19 0,-13 10 0,-1 0 0,-1 0 0,1-1 0,-1 0 0,4-18 0,-6 22 0,-1 0 0,0 0 0,0 0 0,-1 0 0,1 0 0,-1 0 0,-1 1 0,1-1 0,-1 0 0,0 0 0,-4-11 0,5 16 0,0 1 0,0-1 0,0 0 0,-1 0 0,1 0 0,0 1 0,-1-1 0,1 0 0,-1 0 0,1 1 0,-1-1 0,1 0 0,-1 1 0,0-1 0,1 1 0,-1-1 0,0 1 0,1-1 0,-1 1 0,0-1 0,0 1 0,1-1 0,-1 1 0,0 0 0,0 0 0,0-1 0,1 1 0,-1 0 0,-1 0 0,0 0 0,1 1 0,-1 0 0,1-1 0,-1 1 0,1 0 0,-1 0 0,1 0 0,0-1 0,0 1 0,-1 1 0,1-1 0,0 0 0,0 0 0,-1 2 0,-2 3 0,0-1 0,0 1 0,1 0 0,0 0 0,0 0 0,-3 12 0,6-17 0,-1 1 0,1-1 0,-1 1 0,1-1 0,0 1 0,-1 0 0,1-1 0,0 1 0,0-1 0,0 1 0,1-1 0,-1 1 0,0 0 0,1-1 0,-1 1 0,1 1 0,1-3 0,-1-1 0,0 0 0,0 0 0,0 0 0,0 0 0,0 0 0,0 0 0,0 0 0,0 0 0,0 0 0,-1 0 0,1 0 0,0 0 0,-1-1 0,1 1 0,-1 0 0,1-1 0,0-2 0,0 2 0,3-6 0,0-1 0,0 0 0,-1 0 0,0 0 0,0-1 0,-1 1 0,-1-1 0,2-10 0,-4 19 0,1 0 0,0 0 0,0 0 0,-1 1 0,1-1 0,-1 0 0,1 0 0,-1 0 0,1 1 0,-1-1 0,1 0 0,-1 0 0,0 1 0,1-1 0,-1 0 0,0 1 0,0-1 0,0 1 0,1-1 0,-1 1 0,0 0 0,0-1 0,0 1 0,0 0 0,0-1 0,0 1 0,0 0 0,1 0 0,-1 0 0,0 0 0,0 0 0,0 0 0,0 0 0,0 0 0,0 0 0,0 0 0,0 1 0,0-1 0,0 0 0,0 1 0,1-1 0,-1 1 0,0-1 0,0 1 0,-1 0 0,-1 1 0,-1 0 0,1 0 0,0 0 0,-1 0 0,1 1 0,0-1 0,0 1 0,1 0 0,-1 0 0,-2 3 0,4-4 0,0 0 0,0 0 0,0 0 0,0 0 0,0 0 0,1 0 0,-1 0 0,1 1 0,-1-1 0,1 0 0,0 0 0,0 0 0,0 1 0,0-1 0,0 0 0,1 0 0,-1 1 0,0-1 0,1 0 0,0 0 0,0 0 0,-1 0 0,3 3 0,-2-4 0,-1 0 0,1-1 0,-1 1 0,1-1 0,0 1 0,-1-1 0,1 1 0,0-1 0,-1 1 0,1-1 0,0 0 0,0 1 0,0-1 0,-1 0 0,1 0 0,0 1 0,0-1 0,0 0 0,0 0 0,-1 0 0,1 0 0,0 0 0,1-1 0,0 1 0,0-1 0,1 0 0,-1 0 0,0 0 0,0 0 0,0 0 0,0 0 0,-1 0 0,1-1 0,0 1 0,0-1 0,2-3 0,0 0 0,0 0 0,0-1 0,-1 0 0,0 0 0,0 0 0,0 0 0,-1-1 0,0 1 0,0-1 0,-1 1 0,1-1 0,-1 0 0,-1 1 0,0-14 0,-8 33 0,-1 15 0,8-26 0,1 0 0,0 0 0,0 0 0,0 0 0,1 0 0,-1 0 0,0 0 0,1 0 0,-1 0 0,1 0 0,-1 0 0,1 0 0,0 0 0,0-1 0,0 1 0,0 0 0,2 1 0,-2-2 0,0 0 0,0-1 0,0 1 0,0 0 0,0-1 0,0 1 0,0-1 0,0 0 0,0 1 0,0-1 0,1 0 0,-1 0 0,0 0 0,0 0 0,0 0 0,1 0 0,-1 0 0,0 0 0,0 0 0,0 0 0,2-1 0,1 0 0,0-1 0,0 0 0,1 0 0,-1 0 0,-1-1 0,1 1 0,0-1 0,-1 0 0,1 0 0,-1 0 0,0 0 0,0-1 0,4-4 0,-12 11 0,3-1 0,21-2 0,-12 1 0,-1 0 0,1 1 0,0 0 0,0 0 0,0 0 0,-1 1 0,0 0 0,1 0 0,-1 1 0,0-1 0,0 1 0,8 8 0,34 19 0,-29-20 0,-1 0 0,26 20 0,-4-2 0,-102-25 0,-134-5 0,206-1 0,1 0 0,-1 0 0,1-1 0,-1-1 0,18-8 0,-17 8 0,-8 2 0,1 0 0,-1 1 0,1-1 0,0 1 0,0 0 0,0-1 0,0 2 0,0-1 0,0 0 0,6 1 0,-9 0 0,0 1 0,1 0 0,-1 0 0,0-1 0,0 1 0,0 0 0,0 0 0,0 0 0,0 0 0,0 1 0,0-1 0,0 0 0,0 0 0,0 1 0,-1-1 0,1 0 0,0 1 0,-1-1 0,1 0 0,-1 1 0,0-1 0,1 1 0,-1-1 0,0 1 0,0-1 0,0 1 0,0-1 0,0 1 0,-1 2 0,1 0 0,0 1 0,-1-1 0,1 0 0,-1 1 0,0-1 0,0 0 0,0 1 0,-1-1 0,0 0 0,0 0 0,-2 5 0,-9 17 0,13-25 0,0 0 0,0-1 0,0 1 0,0 0 0,-1 0 0,1-1 0,0 1 0,0 0 0,1-1 0,-1 1 0,0 0 0,0 0 0,0-1 0,0 1 0,0 0 0,1-1 0,-1 1 0,0 0 0,1-1 0,-1 1 0,0-1 0,1 1 0,-1 0 0,1-1 0,-1 1 0,1-1 0,-1 1 0,1-1 0,0 0 0,-1 1 0,1-1 0,-1 1 0,2-1 0,31 12 0,-30-11 0,1 0 0,0 0 0,-1 0 0,1 1 0,0-1 0,-1 1 0,0 0 0,6 4 0,-8-5 0,0-1 0,0 1 0,0 0 0,0 0 0,-1 0 0,1 0 0,0 0 0,-1 0 0,1 0 0,0 0 0,-1 0 0,1 0 0,-1 0 0,0 0 0,1 0 0,-1 0 0,0 1 0,0-1 0,0 0 0,1 0 0,-1 0 0,0 0 0,-1 1 0,1-1 0,0 0 0,0 0 0,-1 2 0,0-2 0,-1 1 0,1-1 0,0 0 0,-1 0 0,1 1 0,-1-1 0,1-1 0,-1 1 0,0 0 0,1 0 0,-1 0 0,0-1 0,0 1 0,0-1 0,-2 1 0,-12 1 0,-1-1 0,1 0 0,-17-2 0,27 1 0,-40-1 0,20 2 0,1-2 0,0-1 0,-38-7 0,10-1 0,50 10 0,0-1 0,0 1 0,1 0 0,-1 0 0,0 0 0,0 0 0,0 0 0,0 1 0,1-1 0,-1 1 0,0 0 0,0 0 0,1 0 0,-1 0 0,-4 3 0,7-3 0,0 0 0,0-1 0,0 1 0,0 0 0,0 0 0,0 0 0,0-1 0,0 1 0,0 0 0,0 0 0,0 0 0,1-1 0,-1 1 0,0 0 0,1 0 0,-1-1 0,0 1 0,1 0 0,-1-1 0,1 1 0,-1 0 0,1-1 0,-1 1 0,1-1 0,0 1 0,0 0 0,18 15 0,-3-9 0,0-2 0,0 0 0,1 0 0,0-2 0,0 0 0,-1-1 0,2-1 0,-1 0 0,0-1 0,24-4 0,64 5 0,-7 17 0,-219-18 0,-34-1 0,143-1 0,0 1 0,0-1 0,0-1 0,0 0 0,1-1 0,0 0 0,-18-10 0,27 13 0,-1 0 0,1 0 0,0-1 0,0 1 0,0-1 0,0 0 0,0 1 0,1-1 0,-1 0 0,0 0 0,1 0 0,-1 0 0,1 0 0,0-1 0,0 1 0,-1 0 0,2-1 0,-1 1 0,0-1 0,0 1 0,1-1 0,-1 1 0,1-1 0,0 1 0,0-1 0,0 1 0,0-1 0,0 1 0,1-1 0,-1 0 0,1 1 0,0 0 0,-1-1 0,1 1 0,0-1 0,0 1 0,1 0 0,-1 0 0,0-1 0,1 1 0,2-3 0,11-15 0,-10 13 0,1-1 0,-1 1 0,0-1 0,-1 0 0,0 0 0,0 0 0,0-1 0,-1 0 0,2-12 0,-4 25 0,0-1 0,0 0 0,1 0 0,-1 0 0,1 0 0,-1 0 0,1 0 0,0 0 0,0 0 0,0-1 0,1 1 0,-1-1 0,1 0 0,-1 1 0,1-1 0,0 0 0,-1-1 0,1 1 0,0 0 0,1-1 0,-1 0 0,3 2 0,-3-2 0,0 0 0,-1 0 0,1 0 0,0-1 0,0 1 0,0 0 0,0-1 0,0 0 0,0 0 0,0 0 0,-1 0 0,7-1 0,-8 0 0,1 1 0,-1-1 0,1 0 0,-1 1 0,1-1 0,-1 0 0,0 0 0,1 0 0,-1 0 0,0 0 0,0-1 0,0 1 0,0 0 0,0 0 0,0-1 0,0 1 0,0-1 0,0 1 0,-1 0 0,1-1 0,-1 0 0,1 1 0,-1-1 0,1-2 0,0-3 0,0-1 0,0 1 0,-1-1 0,0 1 0,-1-1 0,1 1 0,-1 0 0,-1-1 0,1 1 0,-1 0 0,-5-11 0,6 16 0,0 0 0,0 0 0,0 1 0,0-1 0,0 0 0,-1 0 0,1 1 0,-1-1 0,1 1 0,-1-1 0,0 1 0,1 0 0,-1-1 0,0 1 0,0 0 0,0 0 0,-3-1 0,2 2 0,1-1 0,-1 1 0,0 0 0,1 0 0,-1 0 0,0 1 0,0-1 0,1 1 0,-1-1 0,1 1 0,-1 0 0,1 0 0,-1 0 0,1 0 0,-1 0 0,1 1 0,-4 2 0,0 0 0,1 0 0,-1 1 0,1-1 0,0 1 0,0 0 0,1 0 0,0 0 0,0 1 0,0-1 0,0 1 0,1 0 0,0 0 0,0 0 0,1 1 0,0-1 0,0 1 0,0-1 0,1 1 0,0 0 0,0 0 0,1-1 0,-1 1 0,2 0 0,-1 0 0,1 0 0,0-1 0,0 1 0,3 7 0,-4-13 0,1 0 0,-1 1 0,1-1 0,-1 0 0,1 1 0,0-1 0,0 0 0,0 0 0,0 0 0,0 0 0,0 0 0,0 0 0,0 0 0,0 0 0,0 0 0,0 0 0,1 0 0,-1-1 0,0 1 0,0 0 0,1-1 0,-1 1 0,1-1 0,-1 0 0,3 1 0,-1-1 0,0-1 0,0 1 0,0-1 0,0 1 0,0-1 0,-1 0 0,1 0 0,0 0 0,0 0 0,0-1 0,4-2 0,1-2 0,0 0 0,-1 0 0,1-1 0,-1 0 0,-1 0 0,11-14 0,-12 9 0,0 0 0,0 0 0,-1 0 0,0-1 0,-1 1 0,-1-1 0,0 0 0,0 0 0,-1 0 0,-1 0 0,-1 0 0,0 0 0,0 0 0,-1 0 0,-1 0 0,-7-22 0,10 34 0,-1-1 0,1 0 0,-1 1 0,0-1 0,0 1 0,1-1 0,-1 1 0,0-1 0,0 1 0,-1 0 0,1-1 0,0 1 0,0 0 0,0 0 0,-1 0 0,1 0 0,-1 0 0,1 0 0,-1 0 0,1 1 0,-1-1 0,1 0 0,-1 1 0,0-1 0,1 1 0,-1 0 0,0 0 0,0-1 0,1 1 0,-1 0 0,0 0 0,1 1 0,-1-1 0,0 0 0,1 1 0,-1-1 0,0 1 0,1-1 0,-1 1 0,-2 1 0,0 0 0,0 0 0,1 0 0,-1 0 0,1 1 0,0 0 0,0-1 0,0 1 0,0 1 0,0-1 0,0 0 0,1 0 0,0 1 0,0 0 0,0-1 0,-3 8 0,3-2 0,0-1 0,1 0 0,0 1 0,1-1 0,0 1 0,0-1 0,0 1 0,3 9 0,-3-16 0,1-1 0,-1 1 0,1 0 0,-1-1 0,1 1 0,-1-1 0,1 1 0,0 0 0,0-1 0,0 0 0,0 1 0,0-1 0,0 1 0,0-1 0,1 0 0,-1 0 0,0 0 0,3 2 0,-3-3 0,1 0 0,0 1 0,0-1 0,0 0 0,-1 0 0,1 0 0,0 0 0,0 0 0,-1 0 0,1-1 0,0 1 0,0-1 0,-1 1 0,1-1 0,0 0 0,-1 1 0,1-1 0,0 0 0,-1 0 0,1 0 0,-1 0 0,2-2 0,0 0 0,-1 1 0,1-1 0,0-1 0,-1 1 0,0 0 0,1 0 0,-1-1 0,-1 1 0,1-1 0,0 0 0,0-5 0,-1 8 0,0-2 0,0 1 0,-1 0 0,1 0 0,-1 0 0,0 0 0,1 0 0,-1 0 0,0-1 0,0 1 0,0 0 0,-1 0 0,1 0 0,0 0 0,-1 0 0,0 0 0,1 0 0,-1 0 0,0 0 0,0 0 0,-2-4 0,2 6 0,1 0 0,-1 0 0,1 0 0,0 0 0,-1 0 0,1 0 0,-1 0 0,1 1 0,0-1 0,-1 0 0,1 0 0,0 0 0,-1 0 0,1 1 0,0-1 0,-1 0 0,1 0 0,0 1 0,0-1 0,-1 0 0,1 0 0,0 1 0,0-1 0,-1 0 0,1 1 0,0-1 0,0 0 0,0 1 0,-1-1 0,1 0 0,0 1 0,0-1 0,0 1 0,0-1 0,0 0 0,0 1 0,0-1 0,0 0 0,0 1 0,0-1 0,0 1 0,0-1 0,0 1 0,-3 20 0,2-13 0,1 0 0,0 0 0,0 0 0,1 0 0,0 0 0,3 14 0,-4-21 0,1 1 0,-1-1 0,1 1 0,0-1 0,-1 1 0,1-1 0,0 0 0,0 0 0,0 1 0,0-1 0,0 0 0,0 0 0,0 0 0,0 0 0,1 0 0,-1 0 0,0 0 0,0-1 0,1 1 0,-1 0 0,1-1 0,-1 1 0,1-1 0,-1 1 0,0-1 0,1 0 0,0 0 0,-1 1 0,1-1 0,-1 0 0,1 0 0,-1-1 0,1 1 0,-1 0 0,1 0 0,-1-1 0,1 1 0,-1-1 0,0 1 0,1-1 0,-1 0 0,1 0 0,0 0 0,1-2 0,0 1 0,-1-1 0,1 1 0,-1-1 0,0 0 0,1 0 0,-1 0 0,-1 0 0,1 0 0,0 0 0,-1-1 0,0 1 0,1-1 0,-1 1 0,-1-1 0,1 1 0,0-1 0,-1 1 0,0-1 0,0 0 0,0 1 0,0-1 0,-1 0 0,1 1 0,-1-1 0,0 1 0,0-1 0,0 1 0,0 0 0,-3-5 0,4 8 0,0 0 0,-1-1 0,1 1 0,0 0 0,0-1 0,-1 1 0,1 0 0,0 0 0,-1-1 0,1 1 0,0 0 0,-1 0 0,1 0 0,0 0 0,-1-1 0,1 1 0,-1 0 0,1 0 0,0 0 0,-1 0 0,1 0 0,-1 0 0,1 0 0,0 0 0,-1 0 0,1 0 0,-1 0 0,1 0 0,0 0 0,-1 1 0,1-1 0,-1 0 0,1 0 0,0 0 0,-1 1 0,1-1 0,-10 17 0,3 21 0,7-35 0,0 1 0,1-1 0,-1 1 0,1 0 0,0-1 0,0 1 0,0-1 0,0 0 0,1 1 0,-1-1 0,1 0 0,0 0 0,0 0 0,0 0 0,0 0 0,5 5 0,-6-7 0,0 0 0,0 0 0,0 0 0,0 0 0,1-1 0,-1 1 0,0 0 0,0-1 0,1 1 0,-1 0 0,1-1 0,-1 1 0,0-1 0,1 0 0,-1 0 0,1 1 0,-1-1 0,1 0 0,-1 0 0,1 0 0,-1-1 0,0 1 0,1 0 0,-1 0 0,1-1 0,-1 1 0,1-1 0,-1 1 0,0-1 0,1 0 0,-1 1 0,0-1 0,0 0 0,0 0 0,0 0 0,1 0 0,-1 0 0,0 0 0,-1 0 0,1 0 0,0-1 0,1-1 0,-2 3 0,0 0 0,1 0 0,-1-1 0,0 1 0,0 0 0,0 0 0,0 0 0,1 0 0,-1 0 0,0 0 0,0 0 0,0 0 0,0 0 0,1 0 0,-1 0 0,0 0 0,0 0 0,0 0 0,0 0 0,1 0 0,-1 1 0,0-1 0,0 0 0,0 0 0,0 0 0,1 0 0,-1 0 0,0 0 0,0 0 0,0 0 0,0 1 0,0-1 0,0 0 0,1 0 0,-1 0 0,0 0 0,0 0 0,0 1 0,0-1 0,0 0 0,0 0 0,0 0 0,0 0 0,0 1 0,0-1 0,0 0 0,0 0 0,0 0 0,0 0 0,0 1 0,0-1 0,0 0 0,8 21 0,-7-16 0,0 0 0,0 0 0,1 0 0,0-1 0,0 1 0,0-1 0,1 1 0,-1-1 0,1 0 0,0 0 0,0 0 0,5 5 0,-7-9 0,1 1 0,-1-1 0,0 1 0,1-1 0,-1 0 0,0 1 0,1-1 0,-1 0 0,1 0 0,-1 0 0,0 0 0,1 0 0,-1 0 0,1 0 0,-1 0 0,0-1 0,1 1 0,-1-1 0,0 1 0,1-1 0,-1 1 0,0-1 0,0 0 0,1 1 0,-1-1 0,0 0 0,0 0 0,0 0 0,0 0 0,0 0 0,0 0 0,0 0 0,-1 0 0,1-1 0,0 1 0,-1 0 0,1 0 0,-1-1 0,1 1 0,-1 0 0,1-1 0,-1 1 0,0-3 0,2-3 0,-1 1 0,0-1 0,0 0 0,-1 0 0,1 0 0,-2 0 0,-1-12 0,2 19 0,0 0 0,1-1 0,-1 1 0,0 0 0,0 0 0,0 0 0,0-1 0,0 1 0,0 0 0,0 0 0,0 0 0,0-1 0,0 1 0,0 0 0,0 0 0,0 0 0,0-1 0,0 1 0,0 0 0,0 0 0,0 0 0,-1 0 0,1-1 0,0 1 0,0 0 0,0 0 0,0 0 0,0 0 0,0-1 0,0 1 0,-1 0 0,1 0 0,0 0 0,0 0 0,0 0 0,0 0 0,-1-1 0,1 1 0,0 0 0,0 0 0,0 0 0,-1 0 0,1 0 0,0 0 0,0 0 0,0 0 0,-1 0 0,1 0 0,0 0 0,0 0 0,0 0 0,-1 0 0,-5 13 0,-1 20 0,7-31 0,0-1 0,0 1 0,0-1 0,0 0 0,1 1 0,-1-1 0,0 0 0,1 1 0,-1-1 0,1 0 0,-1 1 0,1-1 0,-1 0 0,1 0 0,0 0 0,0 0 0,0 0 0,0 0 0,0 0 0,0 0 0,2 2 0,-3-3 0,1 0 0,0 0 0,0 0 0,-1 0 0,1 0 0,0 0 0,-1 0 0,1-1 0,0 1 0,-1 0 0,1 0 0,0 0 0,-1-1 0,1 1 0,0 0 0,-1-1 0,1 1 0,-1-1 0,1 1 0,0-1 0,-1 1 0,0-1 0,1 1 0,-1-1 0,1 1 0,-1-1 0,1 0 0,-1 1 0,0-1 0,0 0 0,1 1 0,-1-1 0,0 0 0,0 1 0,0-1 0,0 0 0,1 1 0,-1-1 0,0 0 0,-1 0 0,1 1 0,0-2 0,4-46 0,-5 42 0,1 0 0,0 0 0,0 1 0,1-1 0,0 0 0,0 0 0,0 1 0,1-1 0,-1 0 0,2 1 0,-1 0 0,3-7 0,-4 12 0,0-1 0,0 0 0,-1 0 0,1 0 0,0 1 0,-1-1 0,1 0 0,-1 0 0,0 0 0,1 0 0,-1 0 0,0 0 0,1 0 0,-1 0 0,0 0 0,0 0 0,0 0 0,0 0 0,0 0 0,0-1 0,0 0 0,-1 1 0,1 1 0,-1-1 0,0 1 0,1 0 0,-1-1 0,0 1 0,1 0 0,-1 0 0,0 0 0,1-1 0,-1 1 0,0 0 0,1 0 0,-1 0 0,0 0 0,1 0 0,-1 0 0,0 0 0,0 0 0,1 0 0,-1 1 0,0-1 0,0 0 0,-5 2 0,1 0 0,-1 0 0,0 0 0,1 0 0,0 1 0,-8 5 0,-68 73 0,70-70 0,1 1 0,0 0 0,1 0 0,-15 26 0,14-21 0,-1-1 0,-16 20 0,26-35 0,0 0 0,0 0 0,1-1 0,-1 1 0,0 0 0,0 0 0,1 0 0,-1 0 0,1 0 0,-1 0 0,1 0 0,-1 1 0,1-1 0,-1 0 0,1 0 0,0 0 0,0 0 0,0 0 0,-1 1 0,1-1 0,0 0 0,0 0 0,1 0 0,-1 1 0,0-1 0,1 1 0,0 0 0,0-1 0,0 0 0,0 1 0,0-1 0,1 0 0,-1 0 0,0 0 0,1 0 0,-1 0 0,1 0 0,-1 0 0,1 0 0,-1-1 0,1 1 0,3 0 0,1 1 0,1-1 0,0 0 0,0 0 0,-1 0 0,1-1 0,0 0 0,0 0 0,8-2 0,-13 1 0,1 1 0,0-1 0,0 0 0,-1 0 0,1 0 0,-1-1 0,1 1 0,-1-1 0,1 1 0,-1-1 0,0 0 0,0 0 0,0 0 0,0 0 0,0 0 0,0-1 0,-1 1 0,1 0 0,-1-1 0,1 1 0,-1-1 0,2-4 0,-3 5 0,0 1 0,0 0 0,0 0 0,0-1 0,0 1 0,0 0 0,0 0 0,0-1 0,0 1 0,-1 0 0,1 0 0,0-1 0,-1 1 0,1 0 0,-1 0 0,0 0 0,1 0 0,-1 0 0,0 0 0,0-2 0,-1 2 0,0-1 0,0 1 0,0-1 0,0 1 0,-1 0 0,1 0 0,0 0 0,0 0 0,-1 0 0,1 0 0,-1 1 0,1-1 0,-6 0 0,-30 0 0,32 1 0,26 1 0,-6-2 0,1-1 0,-1 0 0,1-1 0,-1 0 0,20-9 0,1 1 0,-48 13 0,-1-1 0,1-1 0,-23-2 0,-6 0 0,12 2 0,-47-5 0,67 3 0,0 0 0,0 0 0,0-1 0,0 0 0,0-1 0,0 0 0,1-1 0,-12-7 0,19 10 0,0 1 0,0-1 0,0 0 0,1 0 0,-1 0 0,1-1 0,-1 1 0,1 0 0,-1-1 0,1 1 0,0-1 0,0 1 0,0-1 0,1 1 0,-1-1 0,1 0 0,-1 1 0,1-1 0,0 0 0,0 0 0,0 1 0,1-4 0,-1 3 0,0 0 0,0 0 0,0 0 0,0 0 0,-1 0 0,1 0 0,-1 0 0,0 0 0,0 1 0,0-1 0,0 0 0,0 0 0,-1 1 0,-2-5 0,4 6 0,0 1 0,-1-1 0,1 1 0,-1-1 0,1 1 0,0-1 0,-1 1 0,1 0 0,-1-1 0,1 1 0,-1 0 0,0-1 0,1 1 0,-1 0 0,1-1 0,-1 1 0,0 0 0,1 0 0,-1 0 0,0 0 0,1 0 0,-1-1 0,1 1 0,-1 0 0,0 1 0,1-1 0,-1 0 0,0 0 0,1 0 0,-2 0 0,-11 18 0,2 26 0,11-40 0,-1 0 0,1-1 0,0 1 0,0-1 0,0 1 0,1-1 0,-1 1 0,1 0 0,0-1 0,0 0 0,0 1 0,0-1 0,1 0 0,-1 1 0,3 3 0,-1-5 0,-1-1 0,0 1 0,1 0 0,0 0 0,-1-1 0,1 1 0,0-1 0,0 0 0,-1 0 0,1 0 0,0 0 0,0-1 0,0 1 0,0-1 0,0 0 0,0 0 0,1 0 0,2 0 0,12-1-1365,-2 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02:33:57.970"/>
    </inkml:context>
    <inkml:brush xml:id="br0">
      <inkml:brushProperty name="width" value="0.05" units="cm"/>
      <inkml:brushProperty name="height" value="0.05" units="cm"/>
      <inkml:brushProperty name="color" value="#FFFFFF"/>
    </inkml:brush>
  </inkml:definitions>
  <inkml:trace contextRef="#ctx0" brushRef="#br0">440 100 24575,'-2'42'0,"0"-29"0,2 0 0,-1 0 0,2 0 0,0 0 0,4 22 0,-5-35 0,-1 0 0,1 0 0,0 1 0,0-1 0,0 0 0,0 0 0,0 1 0,0-1 0,0 0 0,0 0 0,0 1 0,0-1 0,0 0 0,1 1 0,-1-1 0,0 0 0,0 0 0,0 1 0,0-1 0,0 0 0,0 0 0,1 0 0,-1 1 0,0-1 0,0 0 0,0 0 0,0 0 0,1 1 0,-1-1 0,0 0 0,0 0 0,1 0 0,-1 0 0,0 0 0,0 1 0,1-1 0,-1 0 0,0 0 0,0 0 0,1 0 0,-1 0 0,0 0 0,0 0 0,1 0 0,-1 0 0,0 0 0,1 0 0,-1 0 0,0 0 0,0 0 0,1-1 0,7-16 0,0-27 0,-7 28 0,0 8 0,0 0 0,-1 0 0,1 0 0,-2 0 0,1 0 0,-1 0 0,-1 0 0,1 0 0,-1 0 0,-5-10 0,7 18 0,0 0 0,0-1 0,0 1 0,0 0 0,0-1 0,0 1 0,0 0 0,0 0 0,-1-1 0,1 1 0,0 0 0,0 0 0,0-1 0,-1 1 0,1 0 0,0 0 0,0 0 0,-1-1 0,1 1 0,0 0 0,0 0 0,-1 0 0,1 0 0,0 0 0,0-1 0,-1 1 0,1 0 0,0 0 0,-1 0 0,1 0 0,0 0 0,-1 0 0,1 0 0,0 0 0,0 0 0,-1 0 0,1 0 0,0 0 0,-1 1 0,1-1 0,0 0 0,0 0 0,-1 0 0,1 0 0,-1 1 0,-7 16 0,1 22 0,2-10 0,4-26 0,0 1 0,0-1 0,0 1 0,0 0 0,1-1 0,0 1 0,0 0 0,0-1 0,0 1 0,0 0 0,1-1 0,-1 1 0,3 5 0,-3-8 0,0-1 0,0 0 0,0 0 0,0 0 0,0 0 0,1 1 0,-1-1 0,0 0 0,0 0 0,0 0 0,0 0 0,1 0 0,-1 0 0,0 1 0,0-1 0,0 0 0,0 0 0,1 0 0,-1 0 0,0 0 0,0 0 0,1 0 0,-1 0 0,0 0 0,0 0 0,0 0 0,1 0 0,-1 0 0,0 0 0,0 0 0,0 0 0,1 0 0,-1 0 0,0 0 0,0 0 0,0-1 0,1 1 0,-1 0 0,0 0 0,0 0 0,0 0 0,0 0 0,1 0 0,-1-1 0,0 1 0,9-13 0,3-14 0,-4-37 0,-7 59 0,-1 1 0,0-1 0,-1 0 0,1 1 0,-1-1 0,0 1 0,0-1 0,0 1 0,0-1 0,-1 1 0,-3-7 0,0 7 0,0 1 0,0 0 0,0 0 0,0 1 0,0 0 0,-1-1 0,1 2 0,-1-1 0,0 1 0,1 0 0,-1 0 0,0 0 0,-6 1 0,-30-8 0,30 5 0,1 0 0,-1 1 0,0 1 0,0 0 0,0 0 0,0 1 0,0 0 0,0 1 0,0 1 0,0 0 0,1 1 0,-16 4 0,-13-1 0,37-6 0,1 0 0,-1 0 0,0 0 0,1 0 0,-1 1 0,0-1 0,1 1 0,-1-1 0,1 1 0,-1 0 0,1 0 0,-1 0 0,1 0 0,0 1 0,-1-1 0,1 1 0,0-1 0,0 1 0,0 0 0,0 0 0,0 0 0,1 0 0,-1 0 0,-2 3 0,-20 27 0,20-27 0,0 0 0,0 0 0,0 0 0,1 1 0,0-1 0,-4 8 0,6-9 0,1-1 0,-1 0 0,1 0 0,-1 0 0,1 0 0,0 0 0,0 1 0,0-1 0,1 0 0,-1 0 0,1 0 0,0 0 0,0 0 0,0 0 0,0 0 0,3 5 0,-1-4 0,-1 0 0,1 0 0,0 0 0,1 0 0,-1 0 0,1-1 0,-1 0 0,5 4 0,-4-5 0,0 1 0,-1 0 0,0 0 0,1 0 0,-1 1 0,-1-1 0,5 8 0,-6-11 0,-1 1 0,0-1 0,0 0 0,0 1 0,0-1 0,-1 1 0,1-1 0,0 0 0,0 1 0,0-1 0,0 0 0,0 1 0,0-1 0,-1 1 0,1-1 0,0 0 0,0 1 0,0-1 0,-1 0 0,1 1 0,0-1 0,-1 0 0,1 0 0,0 1 0,0-1 0,-1 0 0,1 0 0,-1 0 0,1 1 0,0-1 0,-1 0 0,1 0 0,0 0 0,-1 0 0,1 0 0,-1 0 0,1 0 0,0 0 0,-1 0 0,1 0 0,-1 0 0,1 0 0,0 0 0,-1 0 0,1 0 0,-1 0 0,1 0 0,-1-1 0,0 1 0,0 0 0,0 0 0,0 0 0,1 0 0,-1 0 0,0 0 0,0-1 0,0 1 0,0 0 0,0-1 0,1 1 0,-1-1 0,0 1 0,0-1 0,1 1 0,-1-1 0,0 0 0,1 1 0,-1-1 0,0 0 0,1 1 0,-1-1 0,1 0 0,-1 0 0,1 1 0,0-1 0,-1 0 0,1 0 0,-1-1 0,-2-11 0,3 13 0,0 0 0,1 1 0,-1-1 0,0 0 0,0 0 0,0 0 0,0 0 0,0 0 0,1 0 0,-1 0 0,0 0 0,0 0 0,0 1 0,0-1 0,0 0 0,1 0 0,-1 0 0,0 0 0,0 0 0,0 0 0,0 0 0,1 0 0,-1 0 0,0 0 0,0 0 0,0-1 0,0 1 0,1 0 0,-1 0 0,0 0 0,0 0 0,0 0 0,0 0 0,0 0 0,1 0 0,-1 0 0,0 0 0,0-1 0,0 1 0,0 0 0,0 0 0,0 0 0,0 0 0,1 0 0,-1-1 0,0 1 0,0 0 0,0 0 0,0 0 0,0 0 0,0 0 0,0-1 0,0 1 0,0 0 0,0 0 0,0 0 0,0 0 0,0-1 0,0 1 0,0 0 0,0 0 0,0 0 0,0 0 0,0-1 0,16 2 0,11 0-455,0 0 0,44 10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02:34:14.021"/>
    </inkml:context>
    <inkml:brush xml:id="br0">
      <inkml:brushProperty name="width" value="0.05" units="cm"/>
      <inkml:brushProperty name="height" value="0.05" units="cm"/>
      <inkml:brushProperty name="color" value="#FFFFFF"/>
    </inkml:brush>
  </inkml:definitions>
  <inkml:trace contextRef="#ctx0" brushRef="#br0">125 111 24575,'-2'4'0,"0"0"0,-1 0 0,1 0 0,-1 0 0,1-1 0,-1 1 0,0-1 0,0 0 0,-1 0 0,-6 5 0,-2 3 0,12-10 0,-1-1 0,1 0 0,0 0 0,-1 1 0,1-1 0,0 0 0,-1 0 0,1 1 0,0-1 0,-1 0 0,1 0 0,0 0 0,-1 0 0,1 1 0,0-1 0,-1 0 0,1 0 0,-1 0 0,1 0 0,0 0 0,-1 0 0,1 0 0,-1 0 0,1 0 0,0 0 0,-1 0 0,1 0 0,0-1 0,-1 1 0,1 0 0,-1 0 0,1 0 0,0 0 0,-1-1 0,1 1 0,0 0 0,-1 0 0,1-1 0,0 1 0,0 0 0,-1 0 0,1-1 0,0 1 0,0 0 0,-1-1 0,1 1 0,0 0 0,0-1 0,0 1 0,0-1 0,0 1 0,-1 0 0,1-1 0,0 1 0,0-1 0,0 1 0,0 0 0,0-1 0,0 1 0,1-1 0,-6-39 0,7 15 0,0 65 0,-3-14 0,0-17 0,1 1 0,0-1 0,0 1 0,1-1 0,2 12 0,-3-21 0,0 1 0,0-1 0,0 0 0,0 0 0,0 0 0,0 1 0,0-1 0,0 0 0,1 0 0,-1 0 0,0 0 0,0 1 0,0-1 0,0 0 0,0 0 0,0 0 0,0 0 0,1 1 0,-1-1 0,0 0 0,0 0 0,0 0 0,0 0 0,1 0 0,-1 0 0,0 0 0,0 0 0,0 1 0,1-1 0,-1 0 0,0 0 0,0 0 0,0 0 0,1 0 0,-1 0 0,0 0 0,0 0 0,0 0 0,1 0 0,-1 0 0,0 0 0,0 0 0,0-1 0,1 1 0,-1 0 0,0 0 0,0 0 0,0 0 0,0 0 0,1 0 0,-1 0 0,0 0 0,0-1 0,0 1 0,0 0 0,13-16 0,5-19 0,-15 25 0,0 0 0,0-1 0,-2 1 0,1 0 0,-1-1 0,-1 1 0,-1-21 0,0 46 0,0 0 0,-1 1 0,-7 23 0,5-21 0,0 1 0,1-1 0,-1 22 0,4-31 0,-2 24 0,6-26 0,6-17 0,-3-5 0,0 1 0,-1-1 0,-1 0 0,0 0 0,-1-1 0,0 0 0,-2 1 0,0-1 0,0 0 0,-2 0 0,-2-27 0,2 43 0,1-1 0,-1 1 0,0-1 0,0 0 0,0 1 0,0-1 0,0 1 0,0-1 0,0 0 0,0 1 0,-1-1 0,1 1 0,0-1 0,0 1 0,0-1 0,-1 0 0,1 1 0,0-1 0,0 1 0,-1-1 0,1 1 0,-1 0 0,1-1 0,0 1 0,-1-1 0,1 1 0,-2-1 0,-6 14 0,-4 29 0,12-35 0,-1-3 0,0 0 0,0 1 0,1-1 0,0 0 0,0 1 0,0-1 0,0 0 0,1 1 0,0-1 0,-1 0 0,2 0 0,1 8 0,-2-13 0,0 1 0,-1 0 0,1 0 0,0 0 0,-1-1 0,1 1 0,-1 0 0,1-1 0,-1 1 0,1 0 0,-1-1 0,1 1 0,-1-1 0,1 1 0,-1-1 0,1 1 0,-1-1 0,0 1 0,1-1 0,-1 1 0,0-1 0,0 1 0,1-1 0,-1 0 0,0 1 0,0-1 0,0 1 0,0-1 0,0 0 0,0-1 0,8-21 0,-7-27 0,-1 42 0,-1-1 0,2 1 0,-1-1 0,4-15 0,5 31 0,8 7 0,-10-17 0,-3-14 0,-4 15 0,0 0 0,0 0 0,0 1 0,0-1 0,0 0 0,0 0 0,-1 0 0,1 0 0,-1 1 0,1-1 0,-1 0 0,0 0 0,0 1 0,0-1 0,0 0 0,0 1 0,0-1 0,0 1 0,0 0 0,-1-1 0,1 1 0,0 0 0,-1 0 0,1 0 0,-1 0 0,0 0 0,1 0 0,-1 0 0,0 0 0,1 1 0,-1-1 0,0 0 0,0 1 0,0 0 0,0-1 0,1 1 0,-1 0 0,0 0 0,0 0 0,0 0 0,0 1 0,0-1 0,-2 1 0,1-1 0,-1 1 0,1-1 0,0 1 0,0 0 0,1 0 0,-1 0 0,0 0 0,0 0 0,0 0 0,1 1 0,-1 0 0,1-1 0,-1 1 0,1 0 0,-1 0 0,1 0 0,0 1 0,0-1 0,0 0 0,1 1 0,-1-1 0,0 1 0,1 0 0,0-1 0,-1 1 0,1 0 0,0 0 0,0 3 0,0 5 0,0-9 0,1 1 0,-1-1 0,1 1 0,0-1 0,0 1 0,0-1 0,0 1 0,1-1 0,-1 0 0,1 1 0,-1-1 0,2 3 0,-1-4 0,1 1 0,-1-1 0,1 0 0,-1 0 0,1-1 0,-1 1 0,1 0 0,0 0 0,0-1 0,-1 1 0,1-1 0,0 1 0,0-1 0,-1 0 0,1 0 0,0 0 0,0 0 0,0 0 0,3-1 0,34 4 0,-33-2 0,0 0 0,0 0 0,0-1 0,0 0 0,0 0 0,0 0 0,0-1 0,7-2 0,-11 2 0,0 0 0,0 0 0,-1 0 0,1 0 0,-1 0 0,1-1 0,-1 1 0,0-1 0,1 1 0,-1-1 0,0 0 0,0 1 0,0-1 0,0 0 0,0 0 0,-1 0 0,1 1 0,0-1 0,-1 0 0,0 0 0,1 0 0,-1 0 0,0 0 0,0 0 0,0 0 0,0 0 0,0 0 0,0 0 0,-1 0 0,0-3 0,1 3 0,0 0 0,0 1 0,0-1 0,0 0 0,0 0 0,-1 0 0,1 1 0,-1-1 0,1 0 0,-1 0 0,1 1 0,-1-1 0,0 1 0,0-1 0,0 0 0,0 1 0,0-1 0,0 1 0,0 0 0,0-1 0,-1 1 0,1 0 0,-1 0 0,1 0 0,-1 0 0,1 0 0,-1 0 0,1 0 0,-1 1 0,0-1 0,1 0 0,-1 1 0,0 0 0,0-1 0,0 1 0,1 0 0,-1 0 0,0 0 0,0 0 0,0 0 0,1 0 0,-3 1 0,2 0 0,0-1 0,0 1 0,1 0 0,-1 0 0,0 0 0,1 0 0,-1 0 0,1 0 0,-1 1 0,1-1 0,-1 1 0,1-1 0,0 1 0,0-1 0,0 1 0,0-1 0,0 1 0,0 0 0,0 0 0,0 0 0,1-1 0,-1 1 0,1 0 0,-1 0 0,1 0 0,0 0 0,0 0 0,0 0 0,0 0 0,0 0 0,0 0 0,1 0 0,-1 0 0,1-1 0,-1 1 0,1 0 0,1 3 0,-1-3 0,0 0 0,1 0 0,-1 0 0,1 0 0,-1 0 0,1-1 0,0 1 0,0 0 0,0-1 0,0 1 0,0-1 0,0 0 0,0 0 0,0 0 0,0 0 0,1 0 0,-1 0 0,0-1 0,1 1 0,-1-1 0,1 1 0,-1-1 0,0 0 0,1 0 0,-1 0 0,1 0 0,-1-1 0,0 1 0,5-2 0,-7 2 0,-1 0 0,1 0 0,0 0 0,0 0 0,-1 0 0,1 1 0,0-1 0,0 0 0,-1-1 0,1 1 0,0 0 0,-1 0 0,1 0 0,0 0 0,0 0 0,-1 0 0,1 0 0,0 0 0,0 0 0,-1 0 0,1-1 0,0 1 0,0 0 0,0 0 0,-1 0 0,1 0 0,0-1 0,0 1 0,0 0 0,0 0 0,-1-1 0,1 1 0,0 0 0,0 0 0,0-1 0,0 1 0,0 0 0,0 0 0,0-1 0,0 1 0,0 0 0,-1 0 0,1-1 0,0 1 0,1 0 0,-1-1 0,0 1 0,0 0 0,0 0 0,0-1 0,0 1 0,0 0 0,0 0 0,0-1 0,0 1 0,0 0 0,1 0 0,-1-1 0,0 1 0,0 0 0,0 0 0,0 0 0,1-1 0,-1 1 0,0 0 0,1 0 0,-26 2 0,21 0 0,0 1 0,0 0 0,0 0 0,1 1 0,-1-1 0,1 1 0,0 0 0,0 0 0,0 0 0,0 0 0,1 0 0,0 1 0,0-1 0,0 1 0,-2 7 0,2-7 0,0 1 0,0-1 0,-1 0 0,1 0 0,-1 0 0,0 0 0,-1 0 0,1 0 0,-1-1 0,-6 6 0,8-8 0,0 0 0,-1 0 0,1 0 0,0 0 0,0 0 0,0 0 0,0 1 0,1-1 0,-1 1 0,1-1 0,-1 1 0,1 0 0,0 0 0,0-1 0,0 1 0,0 0 0,1 0 0,-1 0 0,1 0 0,-1 4 0,2 1 0,0-1 0,1 0 0,0 1 0,0-1 0,0 0 0,6 12 0,-7-17 0,1 0 0,-1 0 0,0 1 0,-1-1 0,1 0 0,0 1 0,-1-1 0,1 0 0,-1 1 0,0-1 0,0 1 0,0-1 0,0 0 0,0 1 0,0-1 0,-1 4 0,-1-3 0,0 0 0,0 0 0,0-1 0,-1 1 0,1-1 0,-1 1 0,1-1 0,-1 0 0,-4 3 0,0 1 0,3-3 0,-1 0 0,1 0 0,0 0 0,0 0 0,0 1 0,0-1 0,0 1 0,1 0 0,0 1 0,0-1 0,-5 8 0,9-11 0,-1 0 0,1 0 0,-1 0 0,1 0 0,0-1 0,-1 1 0,1 0 0,0-1 0,0 1 0,-1 0 0,1-1 0,0 1 0,0-1 0,0 0 0,0 1 0,0-1 0,0 1 0,0-1 0,0 0 0,0 0 0,0 0 0,0 0 0,0 1 0,0-1 0,0-1 0,0 1 0,1 0 0,37 0 0,-33 0 0,0 0 0,42-2 0,0 3 0,67 9 0,-89-6 0,-15-1 0,0 0 0,1-2 0,-1 1 0,1-2 0,-1 1 0,22-3 0,-30 1 0,0 0 0,0 0 0,0 0 0,0-1 0,-1 1 0,1-1 0,0 1 0,-1-1 0,1 0 0,-1 0 0,1 0 0,-1 0 0,0-1 0,0 1 0,0-1 0,0 1 0,-1-1 0,1 0 0,-1 1 0,1-1 0,-1 0 0,0 0 0,0 0 0,0 0 0,0 0 0,-1 0 0,1 0 0,-1-1 0,0 1 0,0-4 0,0 5 0,0 0 0,1 0 0,-1 0 0,0 0 0,0 0 0,0 0 0,0 0 0,-1 0 0,1 0 0,0 1 0,-1-1 0,1 0 0,-1 0 0,0 0 0,0 0 0,0 1 0,0-1 0,0 0 0,0 1 0,0-1 0,0 1 0,0-1 0,-1 1 0,1 0 0,-1-1 0,1 1 0,-1 0 0,0 0 0,-2-1 0,0 1 0,0 0 0,0 0 0,0 1 0,0-1 0,0 1 0,0 0 0,-1 0 0,1 0 0,0 1 0,0 0 0,0 0 0,0 0 0,-5 2 0,-1 1 0,0 0 0,0 1 0,1 0 0,0 1 0,-11 8 0,-27 16 0,43-29 0,1 0 0,-1 0 0,0 0 0,0 0 0,0-1 0,0 0 0,1 1 0,-1-1 0,0-1 0,0 1 0,0 0 0,0-1 0,0 0 0,1 0 0,-7-2 0,3 0 0,0 0 0,-1-1 0,1 1 0,0-1 0,1-1 0,-11-8 0,17 13 0,0 0 0,0 0 0,-1 0 0,1 0 0,0 0 0,0 0 0,0 0 0,0 0 0,0 0 0,0 0 0,-1 0 0,1 0 0,0 0 0,0 0 0,0 0 0,0 0 0,0 0 0,0 0 0,0 0 0,-1-1 0,1 1 0,0 0 0,0 0 0,0 0 0,0 0 0,0 0 0,0 0 0,0 0 0,0-1 0,0 1 0,0 0 0,0 0 0,0 0 0,0 0 0,0 0 0,0-1 0,0 1 0,0 0 0,0 0 0,0 0 0,0 0 0,0 0 0,0 0 0,0-1 0,0 1 0,0 0 0,0 0 0,0 0 0,0 0 0,0 0 0,0 0 0,0 0 0,1-1 0,-1 1 0,0 0 0,0 0 0,0 0 0,0 0 0,0 0 0,0 0 0,0 0 0,1 0 0,-1 0 0,0 0 0,0 0 0,0 0 0,0 0 0,15 1 0,18 7 0,138 76 0,-170-84 0,0 1 0,0-1 0,0 1 0,0-1 0,0 0 0,-1 1 0,1-1 0,0 0 0,0 0 0,0 0 0,0 1 0,1-1 0,-1 0 0,0 0 0,0-1 0,0 1 0,0 0 0,0 0 0,0 0 0,0-1 0,-1 1 0,1 0 0,0-1 0,0 1 0,0-1 0,0 1 0,0-1 0,0 0 0,-1 1 0,1-1 0,1-1 0,0-1 0,-1 0 0,1 0 0,-1 0 0,1 0 0,-1 0 0,0 0 0,0-1 0,0 1 0,0-7 0,0-6 0,0 0 0,-1-1 0,-2-15 0,-3 16 0,1 28 0,-1 28 0,4-32 0,1-5 0,0-1 0,0 1 0,0-1 0,0 1 0,0-1 0,0 1 0,0 0 0,1-1 0,-1 1 0,1-1 0,0 0 0,0 1 0,1 2 0,0-8 0,-1 0 0,0 0 0,0 0 0,0 0 0,0 0 0,0-1 0,-1 1 0,1 0 0,-1 0 0,0-4 0,1-14 0,0 8 0,0 0 0,-1 1 0,0-1 0,-1 0 0,0 1 0,-1-1 0,0 1 0,-1-1 0,-1 1 0,-5-13 0,9 24 0,0 0 0,-1 1 0,1-1 0,0 0 0,-1 0 0,1 1 0,-1-1 0,1 0 0,-1 1 0,1-1 0,-1 0 0,1 1 0,-1-1 0,1 1 0,-1-1 0,0 1 0,1-1 0,-1 1 0,0 0 0,1-1 0,-1 1 0,0 0 0,0-1 0,0 1 0,1 0 0,-1 0 0,0 0 0,0 0 0,0 0 0,1 0 0,-1 0 0,0 0 0,0 0 0,0 0 0,-1 1 0,0 1 0,1-1 0,-1 0 0,0 1 0,1-1 0,0 1 0,-1-1 0,1 1 0,0 0 0,0 0 0,0 0 0,-1 3 0,-3 5 0,2 0 0,-1 0 0,1 1 0,-2 14 0,5-18 0,-3 35 0,3-40 0,0 0 0,0 0 0,0 0 0,0 0 0,0 0 0,1 0 0,-1 0 0,0 0 0,1-1 0,0 1 0,-1 0 0,1 0 0,0 0 0,0-1 0,2 3 0,-3-4 0,1 0 0,0 0 0,0 0 0,0 0 0,-1 0 0,1 0 0,0 0 0,0-1 0,0 1 0,-1 0 0,1-1 0,0 1 0,0 0 0,-1-1 0,1 1 0,0-1 0,-1 1 0,1-1 0,-1 1 0,1-1 0,-1 0 0,1 1 0,-1-1 0,1 0 0,-1 1 0,1-1 0,-1 0 0,0 0 0,1 1 0,-1-3 0,12-24 0,-9 9 0,-1 0 0,0 0 0,-2 0 0,0 0 0,-1 0 0,0 0 0,-2 0 0,-7-27 0,10 43 0,-1 1 0,1-1 0,-1 1 0,0 0 0,1-1 0,-1 1 0,0-1 0,0 1 0,0 0 0,0 0 0,0 0 0,0-1 0,0 1 0,0 0 0,-1 0 0,1 1 0,0-1 0,-1 0 0,1 0 0,0 1 0,-1-1 0,1 0 0,-1 1 0,1 0 0,-1-1 0,0 1 0,1 0 0,-1 0 0,1 0 0,-1 0 0,1 0 0,-1 0 0,0 0 0,1 0 0,-1 1 0,1-1 0,-1 1 0,1-1 0,-1 1 0,1-1 0,0 1 0,-1 0 0,1 0 0,0 0 0,-3 2 0,0-1 0,1 0 0,-1 1 0,0-1 0,1 1 0,0 0 0,0 0 0,0 0 0,0 0 0,0 1 0,1-1 0,-1 1 0,1 0 0,0 0 0,0-1 0,0 1 0,-1 7 0,2-5 0,1 1 0,0-1 0,0 1 0,1-1 0,-1 1 0,4 12 0,-4-18 0,1 0 0,-1-1 0,0 1 0,0 0 0,1-1 0,-1 1 0,0 0 0,1-1 0,-1 1 0,1 0 0,-1-1 0,1 1 0,-1-1 0,1 1 0,-1-1 0,1 1 0,0-1 0,-1 1 0,1-1 0,0 0 0,-1 1 0,1-1 0,0 0 0,-1 0 0,2 1 0,0-1 0,-1-1 0,1 1 0,-1-1 0,1 1 0,-1-1 0,1 0 0,-1 0 0,1 1 0,-1-1 0,0 0 0,1 0 0,-1 0 0,0 0 0,0-1 0,0 1 0,0 0 0,2-2 0,1-3 0,-1-1 0,0 1 0,0 0 0,0-1 0,0 1 0,-1-1 0,0 0 0,-1 0 0,0 0 0,0 0 0,0 0 0,-1 0 0,0 0 0,0 0 0,0 0 0,-1-1 0,-1 1 0,1 1 0,-1-1 0,0 0 0,-5-10 0,7 16 0,0 0 0,-1 1 0,1-1 0,-1 0 0,1 1 0,-1-1 0,1 0 0,-1 1 0,0-1 0,1 1 0,-1-1 0,0 1 0,1-1 0,-1 1 0,0 0 0,1-1 0,-1 1 0,0 0 0,0-1 0,0 1 0,1 0 0,-1 0 0,0 0 0,0 0 0,0-1 0,0 1 0,1 1 0,-1-1 0,0 0 0,0 0 0,0 0 0,-1 1 0,0 0 0,0 0 0,0 1 0,0-1 0,0 1 0,0-1 0,0 1 0,1 0 0,-1 0 0,1 0 0,-3 4 0,-25 54 0,19-34 0,7-20 0,0-1 0,0 1 0,1 1 0,-1-1 0,2 0 0,-1 0 0,1 1 0,-1-1 0,2 1 0,-1 0 0,1 7 0,0-14 0,0 1 0,0 0 0,0-1 0,0 1 0,0-1 0,0 1 0,0-1 0,1 1 0,-1-1 0,0 1 0,0 0 0,0-1 0,1 1 0,-1-1 0,0 1 0,1-1 0,-1 0 0,0 1 0,1-1 0,-1 1 0,1-1 0,-1 0 0,0 1 0,1-1 0,-1 0 0,1 1 0,-1-1 0,1 0 0,-1 0 0,1 1 0,0-1 0,-1 0 0,1 0 0,-1 0 0,1 0 0,-1 0 0,1 0 0,-1 0 0,1 0 0,0 0 0,-1 0 0,1 0 0,-1 0 0,1 0 0,-1-1 0,1 1 0,-1 0 0,1 0 0,-1-1 0,1 1 0,-1 0 0,1 0 0,-1-1 0,1 1 0,-1-1 0,1 0 0,1 0 0,-1-1 0,1 0 0,-1 0 0,1-1 0,-1 1 0,0 0 0,0 0 0,0 0 0,0-1 0,0 1 0,0-5 0,-1 5 0,4-50 0,-4 49 0,0 0 0,0 0 0,0 0 0,0-1 0,0 1 0,-1 0 0,0 0 0,1 0 0,-1 0 0,0 0 0,-1 0 0,-2-6 0,3 9 0,1 0 0,-1-1 0,0 1 0,0 0 0,0 0 0,1-1 0,-1 1 0,0 0 0,0 0 0,0 0 0,0 0 0,0 0 0,1 0 0,-1 0 0,0 0 0,0 0 0,0 1 0,0-1 0,1 0 0,-1 0 0,0 1 0,0-1 0,0 0 0,1 1 0,-1-1 0,0 1 0,1-1 0,-1 1 0,0 0 0,1-1 0,-2 2 0,-23 25 0,19-20 0,-13 10 0,15-14 0,0 0 0,1 0 0,0 0 0,0 1 0,0-1 0,0 1 0,0-1 0,0 1 0,1 0 0,0 0 0,-3 6 0,-28-49 0,32 37 0,0 0 0,-1 0 0,1 0 0,0 0 0,-1 0 0,1 0 0,-1 1 0,1-1 0,-1 0 0,0 1 0,0-1 0,1 1 0,-1 0 0,0 0 0,-1-1 0,1 1 0,0 1 0,0-1 0,0 0 0,0 0 0,-1 1 0,1-1 0,-5 1 0,6 0 0,-1 1 0,0 0 0,1 0 0,-1 0 0,1 0 0,-1 0 0,1 0 0,-1 0 0,1 0 0,0 1 0,0-1 0,-1 0 0,1 1 0,0-1 0,0 1 0,1-1 0,-1 1 0,0 0 0,0-1 0,1 1 0,-1 0 0,1-1 0,-1 1 0,1 0 0,0 0 0,0 0 0,0-1 0,0 1 0,0 0 0,0 0 0,1 1 0,-1 2 0,0 0 0,0 0 0,1 0 0,0-1 0,0 1 0,0 0 0,0-1 0,1 1 0,0-1 0,0 1 0,0-1 0,0 0 0,1 0 0,0 0 0,-1 0 0,2 0 0,5 6 0,-2-2 0,9 16 0,-16-22 0,1 0 0,0 0 0,0-1 0,0 1 0,0 0 0,1 0 0,-1-1 0,0 1 0,1-1 0,-1 1 0,1-1 0,-1 1 0,1-1 0,0 0 0,0 0 0,-1 0 0,1 0 0,0 0 0,0 0 0,0-1 0,0 1 0,0 0 0,0-1 0,0 0 0,0 1 0,1-1 0,2 0 0,9 1 0,0-1 0,0 0 0,0-1 0,0-1 0,25-5 0,-33 5 0,-1-1 0,1 1 0,0-1 0,-1 0 0,1 0 0,-1 0 0,0-1 0,0 0 0,-1 0 0,1 0 0,-1-1 0,0 1 0,0-1 0,0 0 0,4-9 0,-6 12 0,-1 1 0,1-1 0,0 0 0,-1 0 0,1 1 0,0-1 0,0 1 0,0 0 0,0-1 0,0 1 0,0 0 0,0 0 0,0 0 0,1 0 0,3 0 0,-4 0 0,0 1 0,0 0 0,0-1 0,0 0 0,-1 1 0,1-1 0,0 0 0,0 0 0,-1 0 0,1 0 0,-1 0 0,1 0 0,-1-1 0,1 1 0,-1 0 0,0-1 0,1 1 0,-1-1 0,0 1 0,0-1 0,0 0 0,0 0 0,-1 1 0,1-1 0,0 0 0,0-3 0,1-5 0,1 1 0,1-1 0,-1 1 0,1 0 0,1 0 0,-1 1 0,10-13 0,4-7 0,-10 12 0,10-13 0,-17 29 0,-1-1 0,0 1 0,0 0 0,1 0 0,-1 0 0,0 0 0,0 0 0,1 0 0,-1 0 0,0-1 0,1 1 0,-1 0 0,0 0 0,0 0 0,1 0 0,-1 0 0,0 0 0,1 0 0,-1 0 0,0 1 0,0-1 0,1 0 0,-1 0 0,0 0 0,0 0 0,1 0 0,-1 0 0,0 0 0,0 1 0,1-1 0,-1 0 0,0 0 0,0 0 0,0 1 0,1-1 0,8 22 0,-6-11 0,-1 1 0,0-1 0,-1 1 0,-1-1 0,1 1 0,-2 0 0,0-1 0,0 1 0,-1-1 0,0 0 0,-1 1 0,-1-1 0,1 0 0,-2-1 0,-8 18 0,13-28 0,0 1 0,0-1 0,0 0 0,-1 1 0,1-1 0,0 0 0,0 1 0,0-1 0,0 0 0,-1 1 0,1-1 0,0 0 0,0 1 0,0-1 0,-1 0 0,1 0 0,0 1 0,0-1 0,-1 0 0,1 0 0,0 1 0,-1-1 0,1 0 0,0 0 0,-1 0 0,1 0 0,0 0 0,-1 1 0,1-1 0,-1 0 0,1 0 0,0 0 0,-1 0 0,1 0 0,0 0 0,-1 0 0,1 0 0,0 0 0,-1-1 0,1 1 0,-1 0 0,1 0 0,0 0 0,-1 0 0,1 0 0,0-1 0,-1 1 0,-6-23 0,8-32 0,3 40 0,-1 0 0,-1 0 0,1-18 0,-3 60 0,1-13 0,-1 0 0,0 0 0,-1 0 0,-1-1 0,-4 17 0,5-27 0,0 0 0,0 0 0,0 0 0,0 0 0,-1 0 0,1 0 0,-1-1 0,0 1 0,0-1 0,0 1 0,0-1 0,0 0 0,0 1 0,-1-1 0,1 0 0,-1-1 0,1 1 0,-1 0 0,0-1 0,0 0 0,0 1 0,0-1 0,0 0 0,0 0 0,0-1 0,0 1 0,0-1 0,0 1 0,-4-1 0,-67-8 0,2 1 0,33 9 0,32 1 0,25 3 0,-7-5 0,0 0 0,0 0 0,1-1 0,-1-1 0,0 0 0,0 0 0,-1-1 0,1 0 0,0-1 0,0-1 0,-1 1 0,0-1 0,0-1 0,0 0 0,0-1 0,-1 0 0,9-7 0,1 2 0,-25 20 0,2-5 0,1 0 0,-1-1 0,0 0 0,-1 0 0,1 0 0,0 0 0,-7 3 0,-26-3-1365,26-2-5461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02:40:45.959"/>
    </inkml:context>
    <inkml:brush xml:id="br0">
      <inkml:brushProperty name="width" value="0.05" units="cm"/>
      <inkml:brushProperty name="height" value="0.05" units="cm"/>
      <inkml:brushProperty name="color" value="#FFFFFF"/>
    </inkml:brush>
  </inkml:definitions>
  <inkml:trace contextRef="#ctx0" brushRef="#br0">242 246 24575,'3'0'0,"-1"0"0,1-1 0,0 0 0,0 1 0,-1-1 0,1 0 0,0 0 0,-1 0 0,1-1 0,-1 1 0,1 0 0,-1-1 0,0 0 0,0 0 0,1 0 0,-1 0 0,-1 0 0,1 0 0,0 0 0,0 0 0,-1-1 0,1 1 0,0-3 0,1 1 0,-1 0 0,1 0 0,0 1 0,0-1 0,0 1 0,0 0 0,0 0 0,5-3 0,-7 6 0,-1-1 0,1 1 0,0 0 0,0-1 0,-1 1 0,1 0 0,0 0 0,0-1 0,0 1 0,-1 0 0,1 0 0,0 0 0,0 0 0,0 0 0,-1 0 0,1 0 0,0 0 0,0 1 0,0-1 0,-1 0 0,1 0 0,0 1 0,0-1 0,-1 0 0,1 1 0,0-1 0,-1 1 0,1-1 0,0 1 0,-1-1 0,1 1 0,-1 0 0,1-1 0,-1 1 0,1-1 0,-1 1 0,1 0 0,-1 0 0,0-1 0,1 2 0,14 42 0,-3-13 0,-12-30 0,1-1 0,-1 0 0,0 0 0,1 0 0,-1 0 0,0 0 0,1 1 0,-1-1 0,0 0 0,1 0 0,-1 0 0,0 0 0,1 0 0,-1 0 0,0 0 0,1 0 0,-1 0 0,0 0 0,1-1 0,-1 1 0,0 0 0,1 0 0,-1 0 0,0 0 0,1 0 0,-1-1 0,0 1 0,1 0 0,-1 0 0,0 0 0,0-1 0,1 1 0,-1 0 0,0-1 0,0 1 0,0 0 0,1 0 0,-1-1 0,0 1 0,0 0 0,0-1 0,0 1 0,0 0 0,0-1 0,0 1 0,1 0 0,-1-1 0,0 1 0,0 0 0,-1-1 0,10-27 0,-6 18 0,-2 5 0,1 1 0,0-1 0,0 0 0,0 1 0,1-1 0,0 1 0,0 0 0,3-4 0,-5 7 0,-1 1 0,0 0 0,1 0 0,-1 0 0,0-1 0,1 1 0,-1 0 0,1 0 0,-1 0 0,0 0 0,1 0 0,-1 0 0,1-1 0,-1 1 0,0 0 0,1 0 0,-1 0 0,1 1 0,-1-1 0,1 0 0,-1 0 0,0 0 0,1 0 0,-1 0 0,0 0 0,1 1 0,-1-1 0,1 0 0,-1 0 0,0 0 0,1 1 0,-1-1 0,1 1 0,13 26 0,-14-25 0,0-1 0,0 0 0,1 0 0,-1 0 0,0 1 0,1-1 0,-1 0 0,1 0 0,-1 0 0,1 0 0,-1 0 0,1 0 0,0 0 0,0 0 0,-1 0 0,1 0 0,0 0 0,0-1 0,0 1 0,1 1 0,4-21 0,-4-41 0,-2 59 0,0-68 0,0 58 0,0 47 0,0 26 0,0-56 0,0-40 0,0 29 0,-2-40 0,2 42 0,0 1 0,-1 0 0,1 0 0,-1-1 0,1 1 0,-1 0 0,0 0 0,0-1 0,0 1 0,0 0 0,0 0 0,0 0 0,0 0 0,-1 1 0,-2-4 0,4 6 0,-1-1 0,1 0 0,-1 0 0,1 1 0,-1-1 0,1 1 0,-1-1 0,1 0 0,-1 1 0,1-1 0,0 1 0,-1-1 0,1 1 0,0-1 0,-1 1 0,1-1 0,0 1 0,0 0 0,0-1 0,-1 1 0,1-1 0,0 1 0,0 0 0,0-1 0,0 1 0,0-1 0,0 1 0,0 0 0,0-1 0,0 1 0,1 0 0,-4 31 0,3-28 0,-2 11 0,-1 1 0,-1-1 0,-6 20 0,5-23 0,1 1 0,1-1 0,0 1 0,1 0 0,-1 18 0,3-26 0,0-1 0,0 0 0,0 1 0,-1-1 0,1 0 0,-1 1 0,0-1 0,0 0 0,-1 0 0,1 0 0,-1 0 0,0 0 0,0 0 0,0 0 0,-1 0 0,1-1 0,-1 1 0,0-1 0,0 0 0,0 0 0,0 0 0,-1 0 0,1-1 0,-1 1 0,1-1 0,-1 0 0,0 0 0,0 0 0,0-1 0,0 1 0,-6 0 0,-4 1 0,1 0 0,-1-2 0,0 0 0,0 0 0,0-1 0,0-1 0,-25-4 0,7 1 0,0 2 0,0 1 0,-54 5 0,71 1 0,22 3 0,26 4 0,-15-10 0,0 0 0,0-2 0,0 0 0,0-1 0,-1-1 0,1 0 0,0-1 0,-1-1 0,1-1 0,-1-1 0,-1 0 0,1-1 0,-1 0 0,0-2 0,15-10 0,-20 12 0,0 0 0,0 1 0,20-8 0,-24 12 0,-1 0 0,0 0 0,0-1 0,0 0 0,0 0 0,-1-1 0,1 1 0,-1-1 0,0-1 0,0 1 0,0-1 0,0 0 0,-1 0 0,0 0 0,0 0 0,4-9 0,-5 8 0,0-1 0,0 1 0,-1 0 0,0-1 0,-1 0 0,1 1 0,-1-1 0,-1 0 0,1 0 0,-1 1 0,-1-14 0,0 18 0,1-1 0,-1 0 0,0 1 0,0-1 0,-1 1 0,1-1 0,0 1 0,-1-1 0,1 1 0,-1 0 0,0 0 0,0 0 0,0 0 0,0 0 0,0 0 0,0 1 0,0-1 0,-1 1 0,1-1 0,0 1 0,-1 0 0,1 0 0,-1 0 0,0 0 0,1 0 0,-1 1 0,0-1 0,0 1 0,1 0 0,-6 0 0,-19-4 0,1 0 0,0-2 0,-34-12 0,-3-1 0,22 2 0,0 0 0,39 16 0,0 1 0,0 0 0,0 0 0,0 0 0,-1 0 0,1 0 0,0 1 0,0-1 0,0 1 0,0-1 0,0 1 0,0 0 0,0 0 0,0 0 0,0 0 0,0 0 0,1 0 0,-1 0 0,-2 2 0,-80 85 0,82-86 0,0 1 0,0-1 0,1 1 0,-1 0 0,1 0 0,-1 0 0,1 0 0,0 0 0,0 0 0,0 0 0,1 0 0,-1 0 0,1 1 0,-1 5 0,4 55 0,-1-33 0,-3-26 0,1 1 0,1 0 0,-1-1 0,1 1 0,0-1 0,0 1 0,0-1 0,1 1 0,0-1 0,0 0 0,1 0 0,3 7 0,-3-9 0,-1 0 0,1-1 0,0 1 0,0-1 0,0 0 0,0 0 0,0 0 0,0 0 0,0-1 0,1 1 0,-1-1 0,1 0 0,-1 0 0,1 0 0,-1 0 0,1-1 0,0 1 0,-1-1 0,1 0 0,4-1 0,11 2-102,-13 0-3,0 0 0,0-1-1,0 0 1,0 0 0,0 0 0,0-1-1,-1 0 1,1 0 0,0 0-1,0-1 1,9-4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4EE0D89-263D-4761-A864-247C92CAA671}" type="datetimeFigureOut">
              <a:rPr lang="en-GB" smtClean="0"/>
              <a:t>04/05/2022</a:t>
            </a:fld>
            <a:endParaRPr lang="en-GB"/>
          </a:p>
        </p:txBody>
      </p:sp>
      <p:sp>
        <p:nvSpPr>
          <p:cNvPr id="4" name="Slide Image Placeholder 3"/>
          <p:cNvSpPr>
            <a:spLocks noGrp="1" noRot="1" noChangeAspect="1"/>
          </p:cNvSpPr>
          <p:nvPr>
            <p:ph type="sldImg" idx="2"/>
          </p:nvPr>
        </p:nvSpPr>
        <p:spPr>
          <a:xfrm>
            <a:off x="2454275" y="1173163"/>
            <a:ext cx="2193925"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B646251-84C7-4CD9-A235-C8B39057034A}" type="slidenum">
              <a:rPr lang="en-GB" smtClean="0"/>
              <a:t>‹#›</a:t>
            </a:fld>
            <a:endParaRPr lang="en-GB"/>
          </a:p>
        </p:txBody>
      </p:sp>
    </p:spTree>
    <p:extLst>
      <p:ext uri="{BB962C8B-B14F-4D97-AF65-F5344CB8AC3E}">
        <p14:creationId xmlns:p14="http://schemas.microsoft.com/office/powerpoint/2010/main" val="2636208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46251-84C7-4CD9-A235-C8B39057034A}" type="slidenum">
              <a:rPr lang="en-GB" smtClean="0"/>
              <a:t>2</a:t>
            </a:fld>
            <a:endParaRPr lang="en-GB"/>
          </a:p>
        </p:txBody>
      </p:sp>
    </p:spTree>
    <p:extLst>
      <p:ext uri="{BB962C8B-B14F-4D97-AF65-F5344CB8AC3E}">
        <p14:creationId xmlns:p14="http://schemas.microsoft.com/office/powerpoint/2010/main" val="275390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282480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298624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88942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102552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233451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40217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3778900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151778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97749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81921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064AF-45D8-499C-B21D-7A1CCD52086D}" type="datetimeFigureOut">
              <a:rPr lang="en-GB" smtClean="0"/>
              <a:t>04/05/2022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1CA0D0-B66B-4007-9A43-C0842558F979}" type="slidenum">
              <a:rPr lang="en-GB" smtClean="0"/>
              <a:t>‹#›</a:t>
            </a:fld>
            <a:endParaRPr lang="en-GB" dirty="0"/>
          </a:p>
        </p:txBody>
      </p:sp>
    </p:spTree>
    <p:extLst>
      <p:ext uri="{BB962C8B-B14F-4D97-AF65-F5344CB8AC3E}">
        <p14:creationId xmlns:p14="http://schemas.microsoft.com/office/powerpoint/2010/main" val="77979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1E064AF-45D8-499C-B21D-7A1CCD52086D}" type="datetimeFigureOut">
              <a:rPr lang="en-GB" smtClean="0"/>
              <a:t>04/05/2022</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01CA0D0-B66B-4007-9A43-C0842558F979}" type="slidenum">
              <a:rPr lang="en-GB" smtClean="0"/>
              <a:t>‹#›</a:t>
            </a:fld>
            <a:endParaRPr lang="en-GB" dirty="0"/>
          </a:p>
        </p:txBody>
      </p:sp>
    </p:spTree>
    <p:extLst>
      <p:ext uri="{BB962C8B-B14F-4D97-AF65-F5344CB8AC3E}">
        <p14:creationId xmlns:p14="http://schemas.microsoft.com/office/powerpoint/2010/main" val="2808409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notesSlide" Target="../notesSlides/notesSlide1.xml"/><Relationship Id="rId7" Type="http://schemas.openxmlformats.org/officeDocument/2006/relationships/hyperlink" Target="https://vimeo.com/109248574"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customXml" Target="../ink/ink3.xml"/></Relationships>
</file>

<file path=ppt/slides/_rels/slide6.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customXml" Target="../ink/ink7.xml"/><Relationship Id="rId2" Type="http://schemas.openxmlformats.org/officeDocument/2006/relationships/image" Target="../media/image22.png"/><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customXml" Target="../ink/ink6.xml"/><Relationship Id="rId4" Type="http://schemas.openxmlformats.org/officeDocument/2006/relationships/image" Target="../media/image24.png"/><Relationship Id="rId9" Type="http://schemas.openxmlformats.org/officeDocument/2006/relationships/image" Target="../media/image30.png"/><Relationship Id="rId14" Type="http://schemas.openxmlformats.org/officeDocument/2006/relationships/customXml" Target="../ink/ink8.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6B072A-6037-48C3-AA96-36A041C82A5D}"/>
              </a:ext>
            </a:extLst>
          </p:cNvPr>
          <p:cNvSpPr/>
          <p:nvPr/>
        </p:nvSpPr>
        <p:spPr>
          <a:xfrm>
            <a:off x="559822" y="915549"/>
            <a:ext cx="4288692" cy="584775"/>
          </a:xfrm>
          <a:prstGeom prst="rect">
            <a:avLst/>
          </a:prstGeom>
        </p:spPr>
        <p:txBody>
          <a:bodyPr wrap="square">
            <a:spAutoFit/>
          </a:bodyPr>
          <a:lstStyle/>
          <a:p>
            <a:r>
              <a:rPr lang="en-GB" sz="3200" b="1" cap="small" spc="25" dirty="0">
                <a:solidFill>
                  <a:srgbClr val="1BBC9D"/>
                </a:solidFill>
                <a:latin typeface="Calibri" panose="020F0502020204030204" pitchFamily="34" charset="0"/>
                <a:ea typeface="MS Mincho" panose="02020609040205080304" pitchFamily="49" charset="-128"/>
                <a:cs typeface="Times New Roman" panose="02020603050405020304" pitchFamily="18" charset="0"/>
              </a:rPr>
              <a:t>PROMOTING OTHERS</a:t>
            </a:r>
            <a:endParaRPr lang="en-GB" sz="3200" b="1" dirty="0"/>
          </a:p>
        </p:txBody>
      </p:sp>
      <p:sp>
        <p:nvSpPr>
          <p:cNvPr id="29" name="Rectangle 3">
            <a:extLst>
              <a:ext uri="{FF2B5EF4-FFF2-40B4-BE49-F238E27FC236}">
                <a16:creationId xmlns:a16="http://schemas.microsoft.com/office/drawing/2014/main" id="{C0C2F881-A33A-46D4-A6CD-DD4F99CE6A29}"/>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2" name="TextBox 31">
            <a:extLst>
              <a:ext uri="{FF2B5EF4-FFF2-40B4-BE49-F238E27FC236}">
                <a16:creationId xmlns:a16="http://schemas.microsoft.com/office/drawing/2014/main" id="{814E1A88-1611-453D-A833-63A6FD0DE271}"/>
              </a:ext>
            </a:extLst>
          </p:cNvPr>
          <p:cNvSpPr txBox="1"/>
          <p:nvPr/>
        </p:nvSpPr>
        <p:spPr>
          <a:xfrm>
            <a:off x="627538" y="4653758"/>
            <a:ext cx="5684552" cy="5370701"/>
          </a:xfrm>
          <a:prstGeom prst="rect">
            <a:avLst/>
          </a:prstGeom>
          <a:noFill/>
        </p:spPr>
        <p:txBody>
          <a:bodyPr wrap="square" rtlCol="0">
            <a:spAutoFit/>
          </a:bodyPr>
          <a:lstStyle/>
          <a:p>
            <a:pPr algn="just" defTabSz="914400" eaLnBrk="0" fontAlgn="base" hangingPunct="0">
              <a:spcBef>
                <a:spcPct val="0"/>
              </a:spcBef>
              <a:spcAft>
                <a:spcPct val="0"/>
              </a:spcAft>
            </a:pPr>
            <a:r>
              <a:rPr lang="en-GB" sz="1300" dirty="0">
                <a:solidFill>
                  <a:srgbClr val="179D83"/>
                </a:solidFill>
              </a:rPr>
              <a:t>It may seem strange to identify Promoting Others as a skill for the modern workplace.  Surely we should be promoting ourselves! To the contrary, modern businesses thrive when every member of the work team is playing to their strengths. Increasingly modern companies are looking for staff who can work well in a team and promote other people within the team. They need staff who think </a:t>
            </a:r>
            <a:r>
              <a:rPr lang="en-GB" sz="1300" u="sng" dirty="0">
                <a:solidFill>
                  <a:srgbClr val="179D83"/>
                </a:solidFill>
              </a:rPr>
              <a:t>WE </a:t>
            </a:r>
            <a:r>
              <a:rPr lang="en-GB" sz="1300" dirty="0">
                <a:solidFill>
                  <a:srgbClr val="179D83"/>
                </a:solidFill>
              </a:rPr>
              <a:t>not </a:t>
            </a:r>
            <a:r>
              <a:rPr lang="en-GB" sz="1300" u="sng" dirty="0">
                <a:solidFill>
                  <a:srgbClr val="179D83"/>
                </a:solidFill>
              </a:rPr>
              <a:t>ME</a:t>
            </a:r>
            <a:r>
              <a:rPr lang="en-GB" sz="1300" dirty="0">
                <a:solidFill>
                  <a:srgbClr val="179D83"/>
                </a:solidFill>
              </a:rPr>
              <a:t>!</a:t>
            </a:r>
          </a:p>
          <a:p>
            <a:pPr algn="just" defTabSz="914400" eaLnBrk="0" fontAlgn="base" hangingPunct="0">
              <a:spcBef>
                <a:spcPct val="0"/>
              </a:spcBef>
              <a:spcAft>
                <a:spcPct val="0"/>
              </a:spcAft>
            </a:pPr>
            <a:endParaRPr lang="en-GB" sz="500" dirty="0">
              <a:solidFill>
                <a:srgbClr val="179D83"/>
              </a:solidFill>
            </a:endParaRPr>
          </a:p>
          <a:p>
            <a:pPr algn="just" defTabSz="914400" eaLnBrk="0" fontAlgn="base" hangingPunct="0">
              <a:spcBef>
                <a:spcPct val="0"/>
              </a:spcBef>
              <a:spcAft>
                <a:spcPct val="0"/>
              </a:spcAft>
            </a:pPr>
            <a:r>
              <a:rPr lang="en-GB" sz="1300" dirty="0">
                <a:solidFill>
                  <a:srgbClr val="179D83"/>
                </a:solidFill>
              </a:rPr>
              <a:t>This skill is hard to acquire if you are someone who feels that you have not been given the opportunity others have. Why should you be promoting other people, when no-one is promoting you ? However if you are generous in your praise for others, work in a collaborative, non competitive manner and promote your colleagues there can be enormous rewards. Indeed true leadership in the workplace involves looking out for opportunities to support and promote others. Indeed if you want to be a good manager in the future you will need to develop this skill of promoting others. </a:t>
            </a:r>
          </a:p>
          <a:p>
            <a:pPr algn="just" defTabSz="914400" eaLnBrk="0" fontAlgn="base" hangingPunct="0">
              <a:spcBef>
                <a:spcPct val="0"/>
              </a:spcBef>
              <a:spcAft>
                <a:spcPct val="0"/>
              </a:spcAft>
            </a:pPr>
            <a:endParaRPr lang="en-GB" sz="1300" dirty="0">
              <a:solidFill>
                <a:srgbClr val="179D83"/>
              </a:solidFill>
            </a:endParaRPr>
          </a:p>
          <a:p>
            <a:pPr algn="just" defTabSz="914400" eaLnBrk="0" fontAlgn="base" hangingPunct="0">
              <a:spcBef>
                <a:spcPct val="0"/>
              </a:spcBef>
              <a:spcAft>
                <a:spcPct val="0"/>
              </a:spcAft>
            </a:pPr>
            <a:endParaRPr lang="en-GB" sz="1400" dirty="0">
              <a:solidFill>
                <a:srgbClr val="179D83"/>
              </a:solidFill>
            </a:endParaRPr>
          </a:p>
          <a:p>
            <a:pPr algn="just" defTabSz="914400" eaLnBrk="0" fontAlgn="base" hangingPunct="0">
              <a:spcBef>
                <a:spcPct val="0"/>
              </a:spcBef>
              <a:spcAft>
                <a:spcPct val="0"/>
              </a:spcAft>
            </a:pPr>
            <a:endParaRPr lang="en-GB" sz="1400" dirty="0">
              <a:solidFill>
                <a:srgbClr val="179D83"/>
              </a:solidFill>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a:p>
            <a:pPr algn="just" defTabSz="914400" eaLnBrk="0" fontAlgn="base" hangingPunct="0">
              <a:spcBef>
                <a:spcPct val="0"/>
              </a:spcBef>
              <a:spcAft>
                <a:spcPct val="0"/>
              </a:spcAft>
            </a:pPr>
            <a:endParaRPr lang="en-GB" altLang="en-US" sz="800" dirty="0">
              <a:solidFill>
                <a:srgbClr val="179D83"/>
              </a:solidFill>
              <a:ea typeface="MS Mincho" panose="02020609040205080304" pitchFamily="49" charset="-128"/>
              <a:cs typeface="Calibri" panose="020F0502020204030204" pitchFamily="34" charset="0"/>
            </a:endParaRPr>
          </a:p>
        </p:txBody>
      </p:sp>
      <p:sp>
        <p:nvSpPr>
          <p:cNvPr id="33" name="Rectangle 32">
            <a:extLst>
              <a:ext uri="{FF2B5EF4-FFF2-40B4-BE49-F238E27FC236}">
                <a16:creationId xmlns:a16="http://schemas.microsoft.com/office/drawing/2014/main" id="{9FA0B6C5-CB62-4D77-9DEB-70FA5351DE1B}"/>
              </a:ext>
            </a:extLst>
          </p:cNvPr>
          <p:cNvSpPr/>
          <p:nvPr/>
        </p:nvSpPr>
        <p:spPr>
          <a:xfrm>
            <a:off x="596223" y="366059"/>
            <a:ext cx="4288692" cy="400110"/>
          </a:xfrm>
          <a:prstGeom prst="rect">
            <a:avLst/>
          </a:prstGeom>
        </p:spPr>
        <p:txBody>
          <a:bodyPr wrap="square">
            <a:spAutoFit/>
          </a:bodyPr>
          <a:lstStyle/>
          <a:p>
            <a:r>
              <a:rPr lang="en-GB" sz="2000" b="1" cap="small" spc="25" dirty="0">
                <a:solidFill>
                  <a:schemeClr val="bg1">
                    <a:lumMod val="50000"/>
                  </a:schemeClr>
                </a:solidFill>
                <a:latin typeface="Calibri" panose="020F0502020204030204" pitchFamily="34" charset="0"/>
                <a:ea typeface="MS Mincho" panose="02020609040205080304" pitchFamily="49" charset="-128"/>
                <a:cs typeface="Times New Roman" panose="02020603050405020304" pitchFamily="18" charset="0"/>
              </a:rPr>
              <a:t>FACEWORK SKILLS CHALLENGE </a:t>
            </a:r>
            <a:endParaRPr lang="en-GB" sz="2000" b="1" dirty="0">
              <a:solidFill>
                <a:schemeClr val="bg1">
                  <a:lumMod val="50000"/>
                </a:schemeClr>
              </a:solidFill>
            </a:endParaRPr>
          </a:p>
        </p:txBody>
      </p:sp>
      <p:sp>
        <p:nvSpPr>
          <p:cNvPr id="38" name="Arrow: Chevron 37">
            <a:extLst>
              <a:ext uri="{FF2B5EF4-FFF2-40B4-BE49-F238E27FC236}">
                <a16:creationId xmlns:a16="http://schemas.microsoft.com/office/drawing/2014/main" id="{11A9BB8F-EEF2-406A-8359-D0D449136C63}"/>
              </a:ext>
            </a:extLst>
          </p:cNvPr>
          <p:cNvSpPr/>
          <p:nvPr/>
        </p:nvSpPr>
        <p:spPr>
          <a:xfrm>
            <a:off x="6046442" y="9258807"/>
            <a:ext cx="366957" cy="317521"/>
          </a:xfrm>
          <a:prstGeom prst="chevron">
            <a:avLst/>
          </a:prstGeom>
          <a:solidFill>
            <a:srgbClr val="1BBC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 name="Arrow: Chevron 38">
            <a:extLst>
              <a:ext uri="{FF2B5EF4-FFF2-40B4-BE49-F238E27FC236}">
                <a16:creationId xmlns:a16="http://schemas.microsoft.com/office/drawing/2014/main" id="{F229DE70-4D8E-404D-86A4-B6731E061203}"/>
              </a:ext>
            </a:extLst>
          </p:cNvPr>
          <p:cNvSpPr/>
          <p:nvPr/>
        </p:nvSpPr>
        <p:spPr>
          <a:xfrm>
            <a:off x="5737850" y="9258807"/>
            <a:ext cx="366957" cy="317521"/>
          </a:xfrm>
          <a:prstGeom prst="chevron">
            <a:avLst/>
          </a:prstGeom>
          <a:solidFill>
            <a:srgbClr val="1BBC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0" name="Arrow: Chevron 39">
            <a:extLst>
              <a:ext uri="{FF2B5EF4-FFF2-40B4-BE49-F238E27FC236}">
                <a16:creationId xmlns:a16="http://schemas.microsoft.com/office/drawing/2014/main" id="{758E7471-3AAA-469D-9299-FB271698090A}"/>
              </a:ext>
            </a:extLst>
          </p:cNvPr>
          <p:cNvSpPr/>
          <p:nvPr/>
        </p:nvSpPr>
        <p:spPr>
          <a:xfrm>
            <a:off x="5429258" y="9280063"/>
            <a:ext cx="366957" cy="317521"/>
          </a:xfrm>
          <a:prstGeom prst="chevron">
            <a:avLst/>
          </a:prstGeom>
          <a:solidFill>
            <a:srgbClr val="1BBC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45" name="Picture 44">
            <a:extLst>
              <a:ext uri="{FF2B5EF4-FFF2-40B4-BE49-F238E27FC236}">
                <a16:creationId xmlns:a16="http://schemas.microsoft.com/office/drawing/2014/main" id="{E01C8AAF-3DF3-45A1-8720-636BA99C0CD1}"/>
              </a:ext>
            </a:extLst>
          </p:cNvPr>
          <p:cNvPicPr>
            <a:picLocks noChangeAspect="1"/>
          </p:cNvPicPr>
          <p:nvPr/>
        </p:nvPicPr>
        <p:blipFill>
          <a:blip r:embed="rId2"/>
          <a:stretch>
            <a:fillRect/>
          </a:stretch>
        </p:blipFill>
        <p:spPr>
          <a:xfrm>
            <a:off x="1140632" y="4254739"/>
            <a:ext cx="2288368" cy="391431"/>
          </a:xfrm>
          <a:prstGeom prst="rect">
            <a:avLst/>
          </a:prstGeom>
        </p:spPr>
      </p:pic>
      <p:pic>
        <p:nvPicPr>
          <p:cNvPr id="46" name="Picture 45">
            <a:extLst>
              <a:ext uri="{FF2B5EF4-FFF2-40B4-BE49-F238E27FC236}">
                <a16:creationId xmlns:a16="http://schemas.microsoft.com/office/drawing/2014/main" id="{91787DAE-E1D3-4B4A-8624-6A66456D9227}"/>
              </a:ext>
            </a:extLst>
          </p:cNvPr>
          <p:cNvPicPr>
            <a:picLocks noChangeAspect="1"/>
          </p:cNvPicPr>
          <p:nvPr/>
        </p:nvPicPr>
        <p:blipFill>
          <a:blip r:embed="rId3"/>
          <a:stretch>
            <a:fillRect/>
          </a:stretch>
        </p:blipFill>
        <p:spPr>
          <a:xfrm>
            <a:off x="678051" y="4200243"/>
            <a:ext cx="354003" cy="436923"/>
          </a:xfrm>
          <a:prstGeom prst="rect">
            <a:avLst/>
          </a:prstGeom>
        </p:spPr>
      </p:pic>
      <p:sp>
        <p:nvSpPr>
          <p:cNvPr id="47" name="Rectangle 46">
            <a:extLst>
              <a:ext uri="{FF2B5EF4-FFF2-40B4-BE49-F238E27FC236}">
                <a16:creationId xmlns:a16="http://schemas.microsoft.com/office/drawing/2014/main" id="{1E330B90-511D-47E3-AB98-44526B53FAEE}"/>
              </a:ext>
            </a:extLst>
          </p:cNvPr>
          <p:cNvSpPr/>
          <p:nvPr/>
        </p:nvSpPr>
        <p:spPr>
          <a:xfrm>
            <a:off x="643542" y="9290088"/>
            <a:ext cx="4853893" cy="369332"/>
          </a:xfrm>
          <a:prstGeom prst="rect">
            <a:avLst/>
          </a:prstGeom>
        </p:spPr>
        <p:txBody>
          <a:bodyPr wrap="none">
            <a:spAutoFit/>
          </a:bodyPr>
          <a:lstStyle/>
          <a:p>
            <a:pPr lvl="0" algn="just" defTabSz="914400" eaLnBrk="0" fontAlgn="base" hangingPunct="0">
              <a:spcBef>
                <a:spcPct val="0"/>
              </a:spcBef>
              <a:spcAft>
                <a:spcPct val="0"/>
              </a:spcAft>
            </a:pPr>
            <a:r>
              <a:rPr lang="en-GB" altLang="en-US" b="1" dirty="0">
                <a:solidFill>
                  <a:srgbClr val="1BBC9D"/>
                </a:solidFill>
                <a:ea typeface="MS Mincho" panose="02020609040205080304" pitchFamily="49" charset="-128"/>
                <a:cs typeface="Calibri" panose="020F0502020204030204" pitchFamily="34" charset="0"/>
              </a:rPr>
              <a:t>ARE YOU UP FOR THE CHALLENGE TO IMPROVE ?</a:t>
            </a:r>
          </a:p>
        </p:txBody>
      </p:sp>
      <p:pic>
        <p:nvPicPr>
          <p:cNvPr id="3" name="Picture 2">
            <a:extLst>
              <a:ext uri="{FF2B5EF4-FFF2-40B4-BE49-F238E27FC236}">
                <a16:creationId xmlns:a16="http://schemas.microsoft.com/office/drawing/2014/main" id="{08040711-7425-4FD3-BC99-B4D31A5373E1}"/>
              </a:ext>
            </a:extLst>
          </p:cNvPr>
          <p:cNvPicPr>
            <a:picLocks noChangeAspect="1"/>
          </p:cNvPicPr>
          <p:nvPr/>
        </p:nvPicPr>
        <p:blipFill>
          <a:blip r:embed="rId4"/>
          <a:stretch>
            <a:fillRect/>
          </a:stretch>
        </p:blipFill>
        <p:spPr>
          <a:xfrm>
            <a:off x="678051" y="1549720"/>
            <a:ext cx="4170463" cy="2586163"/>
          </a:xfrm>
          <a:prstGeom prst="rect">
            <a:avLst/>
          </a:prstGeom>
        </p:spPr>
      </p:pic>
      <p:pic>
        <p:nvPicPr>
          <p:cNvPr id="4" name="Picture 3">
            <a:extLst>
              <a:ext uri="{FF2B5EF4-FFF2-40B4-BE49-F238E27FC236}">
                <a16:creationId xmlns:a16="http://schemas.microsoft.com/office/drawing/2014/main" id="{C5AF9AC9-903E-43C5-9513-57F39D59A705}"/>
              </a:ext>
            </a:extLst>
          </p:cNvPr>
          <p:cNvPicPr>
            <a:picLocks noChangeAspect="1"/>
          </p:cNvPicPr>
          <p:nvPr/>
        </p:nvPicPr>
        <p:blipFill>
          <a:blip r:embed="rId5"/>
          <a:stretch>
            <a:fillRect/>
          </a:stretch>
        </p:blipFill>
        <p:spPr>
          <a:xfrm>
            <a:off x="678050" y="7717798"/>
            <a:ext cx="5552411" cy="1432157"/>
          </a:xfrm>
          <a:prstGeom prst="rect">
            <a:avLst/>
          </a:prstGeom>
          <a:ln w="9525" cap="sq">
            <a:solidFill>
              <a:srgbClr val="179D83"/>
            </a:solidFill>
            <a:prstDash val="solid"/>
            <a:miter lim="800000"/>
          </a:ln>
          <a:effectLst>
            <a:outerShdw blurRad="50800" dist="38100" dir="2700000" algn="tl" rotWithShape="0">
              <a:srgbClr val="000000">
                <a:alpha val="43000"/>
              </a:srgbClr>
            </a:outerShdw>
          </a:effectLst>
        </p:spPr>
      </p:pic>
      <p:pic>
        <p:nvPicPr>
          <p:cNvPr id="5" name="Picture 4" descr="Logo&#10;&#10;Description automatically generated">
            <a:extLst>
              <a:ext uri="{FF2B5EF4-FFF2-40B4-BE49-F238E27FC236}">
                <a16:creationId xmlns:a16="http://schemas.microsoft.com/office/drawing/2014/main" id="{622536CD-C3DB-452F-A2D3-53ABE09C7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4122" y="329672"/>
            <a:ext cx="821370" cy="1112407"/>
          </a:xfrm>
          <a:prstGeom prst="rect">
            <a:avLst/>
          </a:prstGeom>
        </p:spPr>
      </p:pic>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B1A7E974-549A-48FD-AEA4-38A08DFEC3B9}"/>
                  </a:ext>
                </a:extLst>
              </p14:cNvPr>
              <p14:cNvContentPartPr/>
              <p14:nvPr/>
            </p14:nvContentPartPr>
            <p14:xfrm>
              <a:off x="919110" y="1724570"/>
              <a:ext cx="257040" cy="237600"/>
            </p14:xfrm>
          </p:contentPart>
        </mc:Choice>
        <mc:Fallback xmlns="">
          <p:pic>
            <p:nvPicPr>
              <p:cNvPr id="6" name="Ink 5">
                <a:extLst>
                  <a:ext uri="{FF2B5EF4-FFF2-40B4-BE49-F238E27FC236}">
                    <a16:creationId xmlns:a16="http://schemas.microsoft.com/office/drawing/2014/main" id="{B1A7E974-549A-48FD-AEA4-38A08DFEC3B9}"/>
                  </a:ext>
                </a:extLst>
              </p:cNvPr>
              <p:cNvPicPr/>
              <p:nvPr/>
            </p:nvPicPr>
            <p:blipFill>
              <a:blip r:embed="rId8"/>
              <a:stretch>
                <a:fillRect/>
              </a:stretch>
            </p:blipFill>
            <p:spPr>
              <a:xfrm>
                <a:off x="910110" y="1715930"/>
                <a:ext cx="274680" cy="255240"/>
              </a:xfrm>
              <a:prstGeom prst="rect">
                <a:avLst/>
              </a:prstGeom>
            </p:spPr>
          </p:pic>
        </mc:Fallback>
      </mc:AlternateContent>
      <p:pic>
        <p:nvPicPr>
          <p:cNvPr id="9" name="Picture 8" descr="Logo&#10;&#10;Description automatically generated">
            <a:extLst>
              <a:ext uri="{FF2B5EF4-FFF2-40B4-BE49-F238E27FC236}">
                <a16:creationId xmlns:a16="http://schemas.microsoft.com/office/drawing/2014/main" id="{FFF8F9FF-E5ED-4036-B08B-F45DE2E5A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522" y="1724570"/>
            <a:ext cx="168215" cy="227819"/>
          </a:xfrm>
          <a:prstGeom prst="rect">
            <a:avLst/>
          </a:prstGeom>
        </p:spPr>
      </p:pic>
      <p:pic>
        <p:nvPicPr>
          <p:cNvPr id="7" name="Picture 6" descr="Logo, company name&#10;&#10;Description automatically generated">
            <a:extLst>
              <a:ext uri="{FF2B5EF4-FFF2-40B4-BE49-F238E27FC236}">
                <a16:creationId xmlns:a16="http://schemas.microsoft.com/office/drawing/2014/main" id="{8E8C0446-18F5-3E88-F544-08C1DB3806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918" y="1661562"/>
            <a:ext cx="344282" cy="344282"/>
          </a:xfrm>
          <a:prstGeom prst="rect">
            <a:avLst/>
          </a:prstGeom>
        </p:spPr>
      </p:pic>
    </p:spTree>
    <p:extLst>
      <p:ext uri="{BB962C8B-B14F-4D97-AF65-F5344CB8AC3E}">
        <p14:creationId xmlns:p14="http://schemas.microsoft.com/office/powerpoint/2010/main" val="222476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C1E0940E-EC7F-45F7-9D8D-F73F19DD8BE9}"/>
              </a:ext>
            </a:extLst>
          </p:cNvPr>
          <p:cNvGraphicFramePr>
            <a:graphicFrameLocks noChangeAspect="1"/>
          </p:cNvGraphicFramePr>
          <p:nvPr>
            <p:extLst>
              <p:ext uri="{D42A27DB-BD31-4B8C-83A1-F6EECF244321}">
                <p14:modId xmlns:p14="http://schemas.microsoft.com/office/powerpoint/2010/main" val="1060935301"/>
              </p:ext>
            </p:extLst>
          </p:nvPr>
        </p:nvGraphicFramePr>
        <p:xfrm>
          <a:off x="133195" y="97650"/>
          <a:ext cx="3383954" cy="593888"/>
        </p:xfrm>
        <a:graphic>
          <a:graphicData uri="http://schemas.openxmlformats.org/presentationml/2006/ole">
            <mc:AlternateContent xmlns:mc="http://schemas.openxmlformats.org/markup-compatibility/2006">
              <mc:Choice xmlns:v="urn:schemas-microsoft-com:vml" Requires="v">
                <p:oleObj spid="_x0000_s10326" name="Bitmap Image" r:id="rId4" imgW="2994920" imgH="533503" progId="Paint.Picture">
                  <p:embed/>
                </p:oleObj>
              </mc:Choice>
              <mc:Fallback>
                <p:oleObj name="Bitmap Image" r:id="rId4" imgW="2994920" imgH="533503" progId="Paint.Picture">
                  <p:embed/>
                  <p:pic>
                    <p:nvPicPr>
                      <p:cNvPr id="5" name="Object 4">
                        <a:extLst>
                          <a:ext uri="{FF2B5EF4-FFF2-40B4-BE49-F238E27FC236}">
                            <a16:creationId xmlns:a16="http://schemas.microsoft.com/office/drawing/2014/main" id="{A2FF8080-7C88-4DAB-963C-CA2F8B23BB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5" y="97650"/>
                        <a:ext cx="3383954" cy="593888"/>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BF45B256-7C93-4D48-AFCB-CE2856651AFB}"/>
              </a:ext>
            </a:extLst>
          </p:cNvPr>
          <p:cNvSpPr txBox="1"/>
          <p:nvPr/>
        </p:nvSpPr>
        <p:spPr>
          <a:xfrm>
            <a:off x="269543" y="768589"/>
            <a:ext cx="6318913" cy="1169551"/>
          </a:xfrm>
          <a:prstGeom prst="rect">
            <a:avLst/>
          </a:prstGeom>
          <a:noFill/>
        </p:spPr>
        <p:txBody>
          <a:bodyPr wrap="square" rtlCol="0">
            <a:spAutoFit/>
          </a:bodyPr>
          <a:lstStyle/>
          <a:p>
            <a:pPr algn="just"/>
            <a:r>
              <a:rPr lang="en-GB" sz="1400" dirty="0"/>
              <a:t>One way to understand why this skill is important is to talk to people who run businesses.  Here is a short Facework interview from the boss of a leading UK computer training company   Listen to what he says about what he is looking for when he is recruiting new staff. (57 seconds into the recording). </a:t>
            </a:r>
          </a:p>
          <a:p>
            <a:pPr algn="just"/>
            <a:r>
              <a:rPr lang="en-GB" sz="1400" dirty="0"/>
              <a:t> </a:t>
            </a:r>
            <a:endParaRPr lang="en-GB" sz="1400" b="1" dirty="0"/>
          </a:p>
        </p:txBody>
      </p:sp>
      <p:pic>
        <p:nvPicPr>
          <p:cNvPr id="2" name="Picture 1">
            <a:extLst>
              <a:ext uri="{FF2B5EF4-FFF2-40B4-BE49-F238E27FC236}">
                <a16:creationId xmlns:a16="http://schemas.microsoft.com/office/drawing/2014/main" id="{8F05FE3C-AC12-46D8-B55C-16468EB64545}"/>
              </a:ext>
            </a:extLst>
          </p:cNvPr>
          <p:cNvPicPr>
            <a:picLocks noChangeAspect="1"/>
          </p:cNvPicPr>
          <p:nvPr/>
        </p:nvPicPr>
        <p:blipFill>
          <a:blip r:embed="rId6"/>
          <a:stretch>
            <a:fillRect/>
          </a:stretch>
        </p:blipFill>
        <p:spPr>
          <a:xfrm>
            <a:off x="405897" y="1936233"/>
            <a:ext cx="3957851" cy="3003119"/>
          </a:xfrm>
          <a:prstGeom prst="rect">
            <a:avLst/>
          </a:prstGeom>
          <a:ln w="19050" cap="sq">
            <a:solidFill>
              <a:srgbClr val="179D83"/>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4E89DC42-C306-490C-A252-BE2671737AF2}"/>
              </a:ext>
            </a:extLst>
          </p:cNvPr>
          <p:cNvSpPr txBox="1"/>
          <p:nvPr/>
        </p:nvSpPr>
        <p:spPr>
          <a:xfrm>
            <a:off x="4612695" y="1892364"/>
            <a:ext cx="2163418" cy="3046988"/>
          </a:xfrm>
          <a:prstGeom prst="rect">
            <a:avLst/>
          </a:prstGeom>
          <a:noFill/>
        </p:spPr>
        <p:txBody>
          <a:bodyPr wrap="square" rtlCol="0">
            <a:spAutoFit/>
          </a:bodyPr>
          <a:lstStyle/>
          <a:p>
            <a:r>
              <a:rPr lang="en-GB" sz="1600" i="1" dirty="0">
                <a:solidFill>
                  <a:srgbClr val="179D83"/>
                </a:solidFill>
              </a:rPr>
              <a:t>“So when we interview people [for a job] we never interview them on their own, we always bring them in as a group. </a:t>
            </a:r>
          </a:p>
          <a:p>
            <a:r>
              <a:rPr lang="en-GB" sz="1600" b="1" i="1" dirty="0">
                <a:solidFill>
                  <a:srgbClr val="179D83"/>
                </a:solidFill>
              </a:rPr>
              <a:t>And the person we are looking for is the one that makes someone else look good, not makes themselves look good.” </a:t>
            </a:r>
          </a:p>
        </p:txBody>
      </p:sp>
      <p:sp>
        <p:nvSpPr>
          <p:cNvPr id="6" name="TextBox 5">
            <a:extLst>
              <a:ext uri="{FF2B5EF4-FFF2-40B4-BE49-F238E27FC236}">
                <a16:creationId xmlns:a16="http://schemas.microsoft.com/office/drawing/2014/main" id="{329598DE-34B8-4A43-9A30-E19D63656ADA}"/>
              </a:ext>
            </a:extLst>
          </p:cNvPr>
          <p:cNvSpPr txBox="1"/>
          <p:nvPr/>
        </p:nvSpPr>
        <p:spPr>
          <a:xfrm>
            <a:off x="296839" y="5018670"/>
            <a:ext cx="3326642" cy="615553"/>
          </a:xfrm>
          <a:prstGeom prst="rect">
            <a:avLst/>
          </a:prstGeom>
          <a:noFill/>
        </p:spPr>
        <p:txBody>
          <a:bodyPr wrap="square" rtlCol="0">
            <a:spAutoFit/>
          </a:bodyPr>
          <a:lstStyle/>
          <a:p>
            <a:r>
              <a:rPr lang="en-GB" sz="1600" dirty="0">
                <a:hlinkClick r:id="rId7"/>
              </a:rPr>
              <a:t>https://vimeo.com/109248574</a:t>
            </a:r>
            <a:endParaRPr lang="en-GB" sz="1600" dirty="0"/>
          </a:p>
          <a:p>
            <a:endParaRPr lang="en-GB" dirty="0"/>
          </a:p>
        </p:txBody>
      </p:sp>
      <p:sp>
        <p:nvSpPr>
          <p:cNvPr id="7" name="TextBox 6">
            <a:extLst>
              <a:ext uri="{FF2B5EF4-FFF2-40B4-BE49-F238E27FC236}">
                <a16:creationId xmlns:a16="http://schemas.microsoft.com/office/drawing/2014/main" id="{06073C37-1CD5-4730-966C-115825706798}"/>
              </a:ext>
            </a:extLst>
          </p:cNvPr>
          <p:cNvSpPr txBox="1"/>
          <p:nvPr/>
        </p:nvSpPr>
        <p:spPr>
          <a:xfrm>
            <a:off x="371340" y="5450008"/>
            <a:ext cx="6291618" cy="3354765"/>
          </a:xfrm>
          <a:prstGeom prst="rect">
            <a:avLst/>
          </a:prstGeom>
          <a:solidFill>
            <a:srgbClr val="D7F9F3"/>
          </a:solidFill>
          <a:ln>
            <a:solidFill>
              <a:srgbClr val="179D83"/>
            </a:solidFill>
          </a:ln>
        </p:spPr>
        <p:txBody>
          <a:bodyPr wrap="square" rtlCol="0">
            <a:spAutoFit/>
          </a:bodyPr>
          <a:lstStyle/>
          <a:p>
            <a:r>
              <a:rPr lang="en-GB" sz="1600" b="1" dirty="0"/>
              <a:t>What do you think of this strategy ? </a:t>
            </a:r>
          </a:p>
          <a:p>
            <a:endParaRPr lang="en-GB" sz="1400" dirty="0"/>
          </a:p>
          <a:p>
            <a:r>
              <a:rPr lang="en-GB" sz="1400" dirty="0"/>
              <a:t>Why does this boss want staff who make other people look good? </a:t>
            </a:r>
          </a:p>
          <a:p>
            <a:endParaRPr lang="en-GB" sz="1400" dirty="0"/>
          </a:p>
          <a:p>
            <a:r>
              <a:rPr lang="en-GB" sz="1400" dirty="0"/>
              <a:t>If you were in a group interview what could you say or do which would show a prospective employer that you are someone who can work and indeed promote other people? </a:t>
            </a:r>
          </a:p>
          <a:p>
            <a:endParaRPr lang="en-GB" sz="1400" dirty="0"/>
          </a:p>
          <a:p>
            <a:r>
              <a:rPr lang="en-GB" sz="1400" dirty="0"/>
              <a:t>If you went for a job interview and didn’t get the job because the boss didn’t appreciate your actions or attitudes in promoting other people in the interview, do you think you would still want to work for a boss like this?  </a:t>
            </a:r>
          </a:p>
          <a:p>
            <a:endParaRPr lang="en-GB" sz="1400" dirty="0"/>
          </a:p>
          <a:p>
            <a:r>
              <a:rPr lang="en-GB" sz="1400" dirty="0"/>
              <a:t>Of course there is a balance to take, it’s vital in an interview that you do show your strengths and promote your skills but if it is for a job in a team make sure you don’t come across as arrogant, or selfish. </a:t>
            </a:r>
          </a:p>
        </p:txBody>
      </p:sp>
      <p:sp>
        <p:nvSpPr>
          <p:cNvPr id="8" name="TextBox 7">
            <a:extLst>
              <a:ext uri="{FF2B5EF4-FFF2-40B4-BE49-F238E27FC236}">
                <a16:creationId xmlns:a16="http://schemas.microsoft.com/office/drawing/2014/main" id="{7FA57964-5E82-4B2E-988B-771D3420F116}"/>
              </a:ext>
            </a:extLst>
          </p:cNvPr>
          <p:cNvSpPr txBox="1"/>
          <p:nvPr/>
        </p:nvSpPr>
        <p:spPr>
          <a:xfrm>
            <a:off x="371340" y="9023041"/>
            <a:ext cx="6291618" cy="584775"/>
          </a:xfrm>
          <a:prstGeom prst="rect">
            <a:avLst/>
          </a:prstGeom>
          <a:noFill/>
        </p:spPr>
        <p:txBody>
          <a:bodyPr wrap="square" rtlCol="0">
            <a:spAutoFit/>
          </a:bodyPr>
          <a:lstStyle/>
          <a:p>
            <a:pPr algn="ctr"/>
            <a:r>
              <a:rPr lang="en-GB" sz="1600" b="1" dirty="0"/>
              <a:t>Some companies are developing Job Descriptions for Teams as well as for individuals.  What could you bring to a team ? </a:t>
            </a:r>
          </a:p>
        </p:txBody>
      </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6711106-62B4-47AA-936D-7516394C177F}"/>
                  </a:ext>
                </a:extLst>
              </p14:cNvPr>
              <p14:cNvContentPartPr/>
              <p14:nvPr/>
            </p14:nvContentPartPr>
            <p14:xfrm>
              <a:off x="547380" y="4336540"/>
              <a:ext cx="180000" cy="169200"/>
            </p14:xfrm>
          </p:contentPart>
        </mc:Choice>
        <mc:Fallback xmlns="">
          <p:pic>
            <p:nvPicPr>
              <p:cNvPr id="9" name="Ink 8">
                <a:extLst>
                  <a:ext uri="{FF2B5EF4-FFF2-40B4-BE49-F238E27FC236}">
                    <a16:creationId xmlns:a16="http://schemas.microsoft.com/office/drawing/2014/main" id="{F6711106-62B4-47AA-936D-7516394C177F}"/>
                  </a:ext>
                </a:extLst>
              </p:cNvPr>
              <p:cNvPicPr/>
              <p:nvPr/>
            </p:nvPicPr>
            <p:blipFill>
              <a:blip r:embed="rId9"/>
              <a:stretch>
                <a:fillRect/>
              </a:stretch>
            </p:blipFill>
            <p:spPr>
              <a:xfrm>
                <a:off x="538740" y="4327900"/>
                <a:ext cx="197640" cy="186840"/>
              </a:xfrm>
              <a:prstGeom prst="rect">
                <a:avLst/>
              </a:prstGeom>
            </p:spPr>
          </p:pic>
        </mc:Fallback>
      </mc:AlternateContent>
      <p:pic>
        <p:nvPicPr>
          <p:cNvPr id="10" name="Picture 9" descr="Logo&#10;&#10;Description automatically generated">
            <a:extLst>
              <a:ext uri="{FF2B5EF4-FFF2-40B4-BE49-F238E27FC236}">
                <a16:creationId xmlns:a16="http://schemas.microsoft.com/office/drawing/2014/main" id="{F29782A2-3676-47B6-998C-6704EC4A9B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0490" y="4330549"/>
            <a:ext cx="133779" cy="181181"/>
          </a:xfrm>
          <a:prstGeom prst="rect">
            <a:avLst/>
          </a:prstGeom>
        </p:spPr>
      </p:pic>
    </p:spTree>
    <p:extLst>
      <p:ext uri="{BB962C8B-B14F-4D97-AF65-F5344CB8AC3E}">
        <p14:creationId xmlns:p14="http://schemas.microsoft.com/office/powerpoint/2010/main" val="362327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20CC0BB-50CD-46AC-B40E-137E3C350C76}"/>
              </a:ext>
            </a:extLst>
          </p:cNvPr>
          <p:cNvSpPr>
            <a:spLocks noChangeArrowheads="1"/>
          </p:cNvSpPr>
          <p:nvPr/>
        </p:nvSpPr>
        <p:spPr bwMode="auto">
          <a:xfrm>
            <a:off x="114300" y="1270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10" name="Object 9">
            <a:extLst>
              <a:ext uri="{FF2B5EF4-FFF2-40B4-BE49-F238E27FC236}">
                <a16:creationId xmlns:a16="http://schemas.microsoft.com/office/drawing/2014/main" id="{8BD6D05F-A276-42E5-B852-ADC4868F28A4}"/>
              </a:ext>
            </a:extLst>
          </p:cNvPr>
          <p:cNvGraphicFramePr>
            <a:graphicFrameLocks noChangeAspect="1"/>
          </p:cNvGraphicFramePr>
          <p:nvPr>
            <p:extLst>
              <p:ext uri="{D42A27DB-BD31-4B8C-83A1-F6EECF244321}">
                <p14:modId xmlns:p14="http://schemas.microsoft.com/office/powerpoint/2010/main" val="3711213295"/>
              </p:ext>
            </p:extLst>
          </p:nvPr>
        </p:nvGraphicFramePr>
        <p:xfrm>
          <a:off x="158832" y="103768"/>
          <a:ext cx="3946283" cy="617871"/>
        </p:xfrm>
        <a:graphic>
          <a:graphicData uri="http://schemas.openxmlformats.org/presentationml/2006/ole">
            <mc:AlternateContent xmlns:mc="http://schemas.openxmlformats.org/markup-compatibility/2006">
              <mc:Choice xmlns:v="urn:schemas-microsoft-com:vml" Requires="v">
                <p:oleObj spid="_x0000_s9305" name="Bitmap Image" r:id="rId3" imgW="3531960" imgH="556200" progId="Paint.Picture">
                  <p:embed/>
                </p:oleObj>
              </mc:Choice>
              <mc:Fallback>
                <p:oleObj name="Bitmap Image" r:id="rId3" imgW="3531960" imgH="556200" progId="Paint.Picture">
                  <p:embed/>
                  <p:pic>
                    <p:nvPicPr>
                      <p:cNvPr id="10" name="Object 9">
                        <a:extLst>
                          <a:ext uri="{FF2B5EF4-FFF2-40B4-BE49-F238E27FC236}">
                            <a16:creationId xmlns:a16="http://schemas.microsoft.com/office/drawing/2014/main" id="{8BD6D05F-A276-42E5-B852-ADC4868F28A4}"/>
                          </a:ext>
                        </a:extLst>
                      </p:cNvPr>
                      <p:cNvPicPr>
                        <a:picLocks noChangeAspect="1" noChangeArrowheads="1"/>
                      </p:cNvPicPr>
                      <p:nvPr/>
                    </p:nvPicPr>
                    <p:blipFill>
                      <a:blip r:embed="rId4"/>
                      <a:srcRect/>
                      <a:stretch>
                        <a:fillRect/>
                      </a:stretch>
                    </p:blipFill>
                    <p:spPr bwMode="auto">
                      <a:xfrm>
                        <a:off x="158832" y="103768"/>
                        <a:ext cx="3946283" cy="617871"/>
                      </a:xfrm>
                      <a:prstGeom prst="rect">
                        <a:avLst/>
                      </a:prstGeom>
                      <a:noFill/>
                    </p:spPr>
                  </p:pic>
                </p:oleObj>
              </mc:Fallback>
            </mc:AlternateContent>
          </a:graphicData>
        </a:graphic>
      </p:graphicFrame>
      <p:pic>
        <p:nvPicPr>
          <p:cNvPr id="20" name="Picture 19">
            <a:extLst>
              <a:ext uri="{FF2B5EF4-FFF2-40B4-BE49-F238E27FC236}">
                <a16:creationId xmlns:a16="http://schemas.microsoft.com/office/drawing/2014/main" id="{F13ABFEE-76F2-4232-BC4F-9B5A94BC3631}"/>
              </a:ext>
            </a:extLst>
          </p:cNvPr>
          <p:cNvPicPr>
            <a:picLocks noChangeAspect="1"/>
          </p:cNvPicPr>
          <p:nvPr/>
        </p:nvPicPr>
        <p:blipFill>
          <a:blip r:embed="rId5"/>
          <a:stretch>
            <a:fillRect/>
          </a:stretch>
        </p:blipFill>
        <p:spPr>
          <a:xfrm>
            <a:off x="306374" y="203202"/>
            <a:ext cx="404992" cy="518098"/>
          </a:xfrm>
          <a:prstGeom prst="rect">
            <a:avLst/>
          </a:prstGeom>
        </p:spPr>
      </p:pic>
      <p:sp>
        <p:nvSpPr>
          <p:cNvPr id="5" name="TextBox 4">
            <a:extLst>
              <a:ext uri="{FF2B5EF4-FFF2-40B4-BE49-F238E27FC236}">
                <a16:creationId xmlns:a16="http://schemas.microsoft.com/office/drawing/2014/main" id="{4FE6ED52-564F-4A10-A7E4-B74BA52760D3}"/>
              </a:ext>
            </a:extLst>
          </p:cNvPr>
          <p:cNvSpPr txBox="1"/>
          <p:nvPr/>
        </p:nvSpPr>
        <p:spPr>
          <a:xfrm>
            <a:off x="306374" y="1005676"/>
            <a:ext cx="4890831" cy="738664"/>
          </a:xfrm>
          <a:prstGeom prst="rect">
            <a:avLst/>
          </a:prstGeom>
          <a:noFill/>
        </p:spPr>
        <p:txBody>
          <a:bodyPr wrap="square" rtlCol="0">
            <a:spAutoFit/>
          </a:bodyPr>
          <a:lstStyle/>
          <a:p>
            <a:r>
              <a:rPr lang="en-GB" sz="1400" dirty="0"/>
              <a:t>Promoting other people is of course good for your personal life. </a:t>
            </a:r>
          </a:p>
          <a:p>
            <a:r>
              <a:rPr lang="en-GB" sz="1400" dirty="0"/>
              <a:t>There are too many people who have inflated egos, un-realistic expectations of what they can do and don’t value other people. </a:t>
            </a:r>
          </a:p>
        </p:txBody>
      </p:sp>
      <p:sp>
        <p:nvSpPr>
          <p:cNvPr id="17" name="TextBox 16">
            <a:extLst>
              <a:ext uri="{FF2B5EF4-FFF2-40B4-BE49-F238E27FC236}">
                <a16:creationId xmlns:a16="http://schemas.microsoft.com/office/drawing/2014/main" id="{9515A7C2-C06C-4163-9992-0BAA28ED5E13}"/>
              </a:ext>
            </a:extLst>
          </p:cNvPr>
          <p:cNvSpPr txBox="1"/>
          <p:nvPr/>
        </p:nvSpPr>
        <p:spPr>
          <a:xfrm>
            <a:off x="253210" y="8889318"/>
            <a:ext cx="6122592" cy="523220"/>
          </a:xfrm>
          <a:prstGeom prst="rect">
            <a:avLst/>
          </a:prstGeom>
          <a:noFill/>
        </p:spPr>
        <p:txBody>
          <a:bodyPr wrap="square" rtlCol="0">
            <a:spAutoFit/>
          </a:bodyPr>
          <a:lstStyle/>
          <a:p>
            <a:r>
              <a:rPr lang="en-GB" sz="1400" b="1" dirty="0">
                <a:solidFill>
                  <a:srgbClr val="179D83"/>
                </a:solidFill>
              </a:rPr>
              <a:t>Now imagine how you would feel if you avoided making this decision.  Remember making no decision is a decision. </a:t>
            </a:r>
          </a:p>
        </p:txBody>
      </p:sp>
      <p:sp>
        <p:nvSpPr>
          <p:cNvPr id="8" name="Title 1">
            <a:extLst>
              <a:ext uri="{FF2B5EF4-FFF2-40B4-BE49-F238E27FC236}">
                <a16:creationId xmlns:a16="http://schemas.microsoft.com/office/drawing/2014/main" id="{64AEFA79-7D1F-4A39-B4D3-1738D79998C8}"/>
              </a:ext>
            </a:extLst>
          </p:cNvPr>
          <p:cNvSpPr>
            <a:spLocks noGrp="1"/>
          </p:cNvSpPr>
          <p:nvPr>
            <p:ph type="title"/>
          </p:nvPr>
        </p:nvSpPr>
        <p:spPr>
          <a:xfrm>
            <a:off x="460777" y="2364156"/>
            <a:ext cx="5915025" cy="6610374"/>
          </a:xfrm>
        </p:spPr>
        <p:txBody>
          <a:bodyPr>
            <a:normAutofit fontScale="90000"/>
          </a:bodyPr>
          <a:lstStyle/>
          <a:p>
            <a:r>
              <a:rPr lang="en-GB" dirty="0"/>
              <a:t>Be kind </a:t>
            </a:r>
            <a:br>
              <a:rPr lang="en-GB" dirty="0"/>
            </a:br>
            <a:br>
              <a:rPr lang="en-GB" dirty="0"/>
            </a:br>
            <a:r>
              <a:rPr lang="en-GB" dirty="0"/>
              <a:t>Show empathy – putting yourself in their shoes</a:t>
            </a:r>
            <a:br>
              <a:rPr lang="en-GB" dirty="0"/>
            </a:br>
            <a:br>
              <a:rPr lang="en-GB" dirty="0"/>
            </a:br>
            <a:r>
              <a:rPr lang="en-GB" dirty="0"/>
              <a:t>Find out something unique about them </a:t>
            </a:r>
            <a:br>
              <a:rPr lang="en-GB" dirty="0"/>
            </a:br>
            <a:br>
              <a:rPr lang="en-GB" dirty="0"/>
            </a:br>
            <a:r>
              <a:rPr lang="en-GB" dirty="0"/>
              <a:t>Recognise the benefits to you of helping someone else </a:t>
            </a:r>
            <a:br>
              <a:rPr lang="en-GB" dirty="0"/>
            </a:b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409148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A94415-41B9-49E8-A927-E92C34CD953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273" y="-10302"/>
            <a:ext cx="2808944" cy="593498"/>
          </a:xfrm>
          <a:prstGeom prst="rect">
            <a:avLst/>
          </a:prstGeom>
          <a:noFill/>
          <a:ln>
            <a:noFill/>
          </a:ln>
        </p:spPr>
      </p:pic>
      <p:sp>
        <p:nvSpPr>
          <p:cNvPr id="13" name="TextBox 12">
            <a:extLst>
              <a:ext uri="{FF2B5EF4-FFF2-40B4-BE49-F238E27FC236}">
                <a16:creationId xmlns:a16="http://schemas.microsoft.com/office/drawing/2014/main" id="{2C7803EC-728E-4CC0-B815-E349EE1A9E38}"/>
              </a:ext>
            </a:extLst>
          </p:cNvPr>
          <p:cNvSpPr txBox="1"/>
          <p:nvPr/>
        </p:nvSpPr>
        <p:spPr>
          <a:xfrm>
            <a:off x="1507906" y="1388966"/>
            <a:ext cx="5127836" cy="1123384"/>
          </a:xfrm>
          <a:prstGeom prst="rect">
            <a:avLst/>
          </a:prstGeom>
          <a:solidFill>
            <a:schemeClr val="bg1">
              <a:lumMod val="95000"/>
            </a:schemeClr>
          </a:solidFill>
        </p:spPr>
        <p:txBody>
          <a:bodyPr wrap="square" rtlCol="0">
            <a:spAutoFit/>
          </a:bodyPr>
          <a:lstStyle/>
          <a:p>
            <a:r>
              <a:rPr lang="en-GB" sz="1400" b="1" dirty="0">
                <a:solidFill>
                  <a:srgbClr val="179D83"/>
                </a:solidFill>
              </a:rPr>
              <a:t>TRY NOT TO WORRY THAT YOU WILL MAKE THE WRONG DECISION  </a:t>
            </a:r>
          </a:p>
          <a:p>
            <a:pPr algn="just"/>
            <a:endParaRPr lang="en-GB" sz="300" dirty="0"/>
          </a:p>
          <a:p>
            <a:pPr algn="just"/>
            <a:r>
              <a:rPr lang="en-GB" sz="1200" dirty="0"/>
              <a:t>You wont know whether you have made the wrong decision until you have made it. Who knows, you  may have made the right decision. Worrying is the thief of progress.  Yes be cautious, but don’t procrastinate and don’t let fear be your enemy.  Remember if you don’t make a decision, that is a decision. </a:t>
            </a:r>
          </a:p>
        </p:txBody>
      </p:sp>
      <p:sp>
        <p:nvSpPr>
          <p:cNvPr id="14" name="TextBox 13">
            <a:extLst>
              <a:ext uri="{FF2B5EF4-FFF2-40B4-BE49-F238E27FC236}">
                <a16:creationId xmlns:a16="http://schemas.microsoft.com/office/drawing/2014/main" id="{DC0A179D-CA68-4FC5-A68A-80B968373E72}"/>
              </a:ext>
            </a:extLst>
          </p:cNvPr>
          <p:cNvSpPr txBox="1"/>
          <p:nvPr/>
        </p:nvSpPr>
        <p:spPr>
          <a:xfrm>
            <a:off x="1507902" y="2585104"/>
            <a:ext cx="5127837" cy="1461939"/>
          </a:xfrm>
          <a:prstGeom prst="rect">
            <a:avLst/>
          </a:prstGeom>
          <a:solidFill>
            <a:srgbClr val="D7F9F3"/>
          </a:solidFill>
        </p:spPr>
        <p:txBody>
          <a:bodyPr wrap="square" rtlCol="0">
            <a:spAutoFit/>
          </a:bodyPr>
          <a:lstStyle/>
          <a:p>
            <a:r>
              <a:rPr lang="en-GB" sz="1400" b="1" dirty="0">
                <a:solidFill>
                  <a:srgbClr val="179D83"/>
                </a:solidFill>
              </a:rPr>
              <a:t>RECOGNISE WHAT YOUR DEFAULT POSITION IS</a:t>
            </a:r>
            <a:r>
              <a:rPr lang="en-GB" sz="1400" dirty="0">
                <a:solidFill>
                  <a:srgbClr val="179D83"/>
                </a:solidFill>
              </a:rPr>
              <a:t>.</a:t>
            </a:r>
          </a:p>
          <a:p>
            <a:endParaRPr lang="en-GB" sz="300" dirty="0">
              <a:solidFill>
                <a:srgbClr val="179D83"/>
              </a:solidFill>
            </a:endParaRPr>
          </a:p>
          <a:p>
            <a:pPr algn="just"/>
            <a:r>
              <a:rPr lang="en-GB" sz="1200" dirty="0"/>
              <a:t>As you develop your career you will begin to notice what your default position is. We all have one. Some people call it their “comfort zone”. Think about which way you usually decide things? Do you play safe, or take a risk, do you try to please other people, or say what you really want?  Once you have recognised that your natural default, make sure you account for it when you make decisions, it’s not to say that it is wrong, but it may be unduly influencing you. </a:t>
            </a:r>
          </a:p>
        </p:txBody>
      </p:sp>
      <p:sp>
        <p:nvSpPr>
          <p:cNvPr id="16" name="TextBox 15">
            <a:extLst>
              <a:ext uri="{FF2B5EF4-FFF2-40B4-BE49-F238E27FC236}">
                <a16:creationId xmlns:a16="http://schemas.microsoft.com/office/drawing/2014/main" id="{A5D7F366-37F6-4603-BCDE-C7D7FB82B769}"/>
              </a:ext>
            </a:extLst>
          </p:cNvPr>
          <p:cNvSpPr txBox="1"/>
          <p:nvPr/>
        </p:nvSpPr>
        <p:spPr>
          <a:xfrm>
            <a:off x="1507904" y="7029387"/>
            <a:ext cx="5127837" cy="1061829"/>
          </a:xfrm>
          <a:prstGeom prst="rect">
            <a:avLst/>
          </a:prstGeom>
          <a:solidFill>
            <a:schemeClr val="bg1">
              <a:lumMod val="95000"/>
            </a:schemeClr>
          </a:solidFill>
        </p:spPr>
        <p:txBody>
          <a:bodyPr wrap="square" rtlCol="0">
            <a:spAutoFit/>
          </a:bodyPr>
          <a:lstStyle/>
          <a:p>
            <a:pPr algn="just"/>
            <a:r>
              <a:rPr lang="en-GB" sz="1400" b="1" dirty="0">
                <a:solidFill>
                  <a:srgbClr val="179D83"/>
                </a:solidFill>
              </a:rPr>
              <a:t>STUDY THE PROS AND CONS BEFORE YOU MAKE A DECISION</a:t>
            </a:r>
          </a:p>
          <a:p>
            <a:pPr algn="just"/>
            <a:endParaRPr lang="en-GB" sz="100" dirty="0"/>
          </a:p>
          <a:p>
            <a:pPr algn="just"/>
            <a:r>
              <a:rPr lang="en-GB" sz="1200" dirty="0"/>
              <a:t>When trying to make a decision it’s helpful to list the things which are good and which are bad about the options. It’s also important to think about the ‘opportunity cost’ of making one decision over another.  An opportunity cost is what you lose by making a decision in one way. </a:t>
            </a:r>
          </a:p>
        </p:txBody>
      </p:sp>
      <p:sp>
        <p:nvSpPr>
          <p:cNvPr id="17" name="TextBox 16">
            <a:extLst>
              <a:ext uri="{FF2B5EF4-FFF2-40B4-BE49-F238E27FC236}">
                <a16:creationId xmlns:a16="http://schemas.microsoft.com/office/drawing/2014/main" id="{5E388DC9-8A5A-4A46-8B2A-6410BCA93E06}"/>
              </a:ext>
            </a:extLst>
          </p:cNvPr>
          <p:cNvSpPr txBox="1"/>
          <p:nvPr/>
        </p:nvSpPr>
        <p:spPr>
          <a:xfrm>
            <a:off x="1507903" y="4119789"/>
            <a:ext cx="5127837" cy="1261884"/>
          </a:xfrm>
          <a:prstGeom prst="rect">
            <a:avLst/>
          </a:prstGeom>
          <a:solidFill>
            <a:schemeClr val="bg1">
              <a:lumMod val="95000"/>
            </a:schemeClr>
          </a:solidFill>
        </p:spPr>
        <p:txBody>
          <a:bodyPr wrap="square" rtlCol="0">
            <a:spAutoFit/>
          </a:bodyPr>
          <a:lstStyle/>
          <a:p>
            <a:r>
              <a:rPr lang="en-GB" sz="1400" b="1" dirty="0">
                <a:solidFill>
                  <a:srgbClr val="179D83"/>
                </a:solidFill>
              </a:rPr>
              <a:t>TALK TO GOOD DECISIONS MAKERS</a:t>
            </a:r>
          </a:p>
          <a:p>
            <a:endParaRPr lang="en-GB" sz="200" dirty="0">
              <a:solidFill>
                <a:srgbClr val="179D83"/>
              </a:solidFill>
            </a:endParaRPr>
          </a:p>
          <a:p>
            <a:pPr algn="just"/>
            <a:r>
              <a:rPr lang="en-GB" sz="1200" dirty="0"/>
              <a:t>Do you have a family friend, a previous teacher, or someone you have worked for in the past who you know is a good decision maker? Why not ask them; </a:t>
            </a:r>
          </a:p>
          <a:p>
            <a:pPr algn="just"/>
            <a:r>
              <a:rPr lang="en-GB" sz="1200" b="1" i="1" dirty="0"/>
              <a:t>What tips do you use to help you make decisions?  Have you ever made a bad decision? What advice would give me as I try to get more confident in making decisions? </a:t>
            </a:r>
          </a:p>
        </p:txBody>
      </p:sp>
      <p:sp>
        <p:nvSpPr>
          <p:cNvPr id="3" name="TextBox 2">
            <a:extLst>
              <a:ext uri="{FF2B5EF4-FFF2-40B4-BE49-F238E27FC236}">
                <a16:creationId xmlns:a16="http://schemas.microsoft.com/office/drawing/2014/main" id="{EF304134-F855-4668-ABC5-B039FA47AD78}"/>
              </a:ext>
            </a:extLst>
          </p:cNvPr>
          <p:cNvSpPr txBox="1"/>
          <p:nvPr/>
        </p:nvSpPr>
        <p:spPr>
          <a:xfrm>
            <a:off x="228433" y="764634"/>
            <a:ext cx="6344582" cy="523220"/>
          </a:xfrm>
          <a:prstGeom prst="rect">
            <a:avLst/>
          </a:prstGeom>
          <a:noFill/>
        </p:spPr>
        <p:txBody>
          <a:bodyPr wrap="square" rtlCol="0">
            <a:spAutoFit/>
          </a:bodyPr>
          <a:lstStyle/>
          <a:p>
            <a:r>
              <a:rPr lang="en-GB" sz="1400" dirty="0"/>
              <a:t>There are lots of articles and resources online which can help you master this skill.  Here are 6 activities which can help you master the skill of making decisions. </a:t>
            </a:r>
          </a:p>
        </p:txBody>
      </p:sp>
      <p:pic>
        <p:nvPicPr>
          <p:cNvPr id="5" name="Picture 4">
            <a:extLst>
              <a:ext uri="{FF2B5EF4-FFF2-40B4-BE49-F238E27FC236}">
                <a16:creationId xmlns:a16="http://schemas.microsoft.com/office/drawing/2014/main" id="{11821894-CBE9-45CF-ADE3-647AC36C719F}"/>
              </a:ext>
            </a:extLst>
          </p:cNvPr>
          <p:cNvPicPr>
            <a:picLocks noChangeAspect="1"/>
          </p:cNvPicPr>
          <p:nvPr/>
        </p:nvPicPr>
        <p:blipFill>
          <a:blip r:embed="rId3"/>
          <a:stretch>
            <a:fillRect/>
          </a:stretch>
        </p:blipFill>
        <p:spPr>
          <a:xfrm>
            <a:off x="461619" y="7111181"/>
            <a:ext cx="760645" cy="913361"/>
          </a:xfrm>
          <a:prstGeom prst="rect">
            <a:avLst/>
          </a:prstGeom>
        </p:spPr>
      </p:pic>
      <p:pic>
        <p:nvPicPr>
          <p:cNvPr id="8" name="Picture 7">
            <a:extLst>
              <a:ext uri="{FF2B5EF4-FFF2-40B4-BE49-F238E27FC236}">
                <a16:creationId xmlns:a16="http://schemas.microsoft.com/office/drawing/2014/main" id="{865714A1-D8B5-4EA8-A6A4-F08BE330C43C}"/>
              </a:ext>
            </a:extLst>
          </p:cNvPr>
          <p:cNvPicPr>
            <a:picLocks noChangeAspect="1"/>
          </p:cNvPicPr>
          <p:nvPr/>
        </p:nvPicPr>
        <p:blipFill>
          <a:blip r:embed="rId4"/>
          <a:stretch>
            <a:fillRect/>
          </a:stretch>
        </p:blipFill>
        <p:spPr>
          <a:xfrm>
            <a:off x="276104" y="1458435"/>
            <a:ext cx="1041443" cy="1017833"/>
          </a:xfrm>
          <a:prstGeom prst="rect">
            <a:avLst/>
          </a:prstGeom>
        </p:spPr>
      </p:pic>
      <p:pic>
        <p:nvPicPr>
          <p:cNvPr id="9" name="Picture 8">
            <a:extLst>
              <a:ext uri="{FF2B5EF4-FFF2-40B4-BE49-F238E27FC236}">
                <a16:creationId xmlns:a16="http://schemas.microsoft.com/office/drawing/2014/main" id="{5AA3BD09-EFF7-45D1-8329-F29EA86F9248}"/>
              </a:ext>
            </a:extLst>
          </p:cNvPr>
          <p:cNvPicPr>
            <a:picLocks noChangeAspect="1"/>
          </p:cNvPicPr>
          <p:nvPr/>
        </p:nvPicPr>
        <p:blipFill>
          <a:blip r:embed="rId5"/>
          <a:stretch>
            <a:fillRect/>
          </a:stretch>
        </p:blipFill>
        <p:spPr>
          <a:xfrm>
            <a:off x="371973" y="2862989"/>
            <a:ext cx="974607" cy="660346"/>
          </a:xfrm>
          <a:prstGeom prst="rect">
            <a:avLst/>
          </a:prstGeom>
        </p:spPr>
      </p:pic>
      <p:pic>
        <p:nvPicPr>
          <p:cNvPr id="10" name="Picture 9">
            <a:extLst>
              <a:ext uri="{FF2B5EF4-FFF2-40B4-BE49-F238E27FC236}">
                <a16:creationId xmlns:a16="http://schemas.microsoft.com/office/drawing/2014/main" id="{83B6CC81-499A-4483-8F8C-B7B5E8D8A7B5}"/>
              </a:ext>
            </a:extLst>
          </p:cNvPr>
          <p:cNvPicPr>
            <a:picLocks noChangeAspect="1"/>
          </p:cNvPicPr>
          <p:nvPr/>
        </p:nvPicPr>
        <p:blipFill>
          <a:blip r:embed="rId6"/>
          <a:stretch>
            <a:fillRect/>
          </a:stretch>
        </p:blipFill>
        <p:spPr>
          <a:xfrm>
            <a:off x="300454" y="4192269"/>
            <a:ext cx="1041443" cy="971807"/>
          </a:xfrm>
          <a:prstGeom prst="rect">
            <a:avLst/>
          </a:prstGeom>
        </p:spPr>
      </p:pic>
      <p:sp>
        <p:nvSpPr>
          <p:cNvPr id="19" name="TextBox 18">
            <a:extLst>
              <a:ext uri="{FF2B5EF4-FFF2-40B4-BE49-F238E27FC236}">
                <a16:creationId xmlns:a16="http://schemas.microsoft.com/office/drawing/2014/main" id="{D90A663B-9D57-4FB7-AEAE-C07380838E3D}"/>
              </a:ext>
            </a:extLst>
          </p:cNvPr>
          <p:cNvSpPr txBox="1"/>
          <p:nvPr/>
        </p:nvSpPr>
        <p:spPr>
          <a:xfrm>
            <a:off x="1507904" y="5439483"/>
            <a:ext cx="5127837" cy="1492716"/>
          </a:xfrm>
          <a:prstGeom prst="rect">
            <a:avLst/>
          </a:prstGeom>
          <a:solidFill>
            <a:srgbClr val="D7F9F3"/>
          </a:solidFill>
        </p:spPr>
        <p:txBody>
          <a:bodyPr wrap="square" rtlCol="0">
            <a:spAutoFit/>
          </a:bodyPr>
          <a:lstStyle/>
          <a:p>
            <a:r>
              <a:rPr lang="en-GB" sz="1400" b="1" dirty="0">
                <a:solidFill>
                  <a:srgbClr val="179D83"/>
                </a:solidFill>
              </a:rPr>
              <a:t>LEARN TO TRUST YOUR INSTINCT</a:t>
            </a:r>
          </a:p>
          <a:p>
            <a:endParaRPr lang="en-GB" sz="200" dirty="0">
              <a:solidFill>
                <a:srgbClr val="179D83"/>
              </a:solidFill>
            </a:endParaRPr>
          </a:p>
          <a:p>
            <a:pPr algn="just"/>
            <a:r>
              <a:rPr lang="en-GB" sz="1200" dirty="0"/>
              <a:t>As you grow in confidence and experience you can start to recognise when you have made a good decision.  Think about what it was that helped you make that decision.  Sometimes it is your own instinct or insight. Some people can ‘read’ other people well, can identify a trend or a new opportunity. Learn to trust your instinct but also remain humble and open to being wrong. That’s a powerful combination for being a good leader. </a:t>
            </a:r>
            <a:endParaRPr lang="en-GB" sz="1200" b="1" i="1" dirty="0"/>
          </a:p>
        </p:txBody>
      </p:sp>
      <p:pic>
        <p:nvPicPr>
          <p:cNvPr id="11" name="Picture 10">
            <a:extLst>
              <a:ext uri="{FF2B5EF4-FFF2-40B4-BE49-F238E27FC236}">
                <a16:creationId xmlns:a16="http://schemas.microsoft.com/office/drawing/2014/main" id="{8DFB6B6A-C31A-495C-AC18-74C644FCBB51}"/>
              </a:ext>
            </a:extLst>
          </p:cNvPr>
          <p:cNvPicPr>
            <a:picLocks noChangeAspect="1"/>
          </p:cNvPicPr>
          <p:nvPr/>
        </p:nvPicPr>
        <p:blipFill>
          <a:blip r:embed="rId7"/>
          <a:stretch>
            <a:fillRect/>
          </a:stretch>
        </p:blipFill>
        <p:spPr>
          <a:xfrm>
            <a:off x="399928" y="5514195"/>
            <a:ext cx="815512" cy="1282377"/>
          </a:xfrm>
          <a:prstGeom prst="rect">
            <a:avLst/>
          </a:prstGeom>
        </p:spPr>
      </p:pic>
      <p:sp>
        <p:nvSpPr>
          <p:cNvPr id="20" name="TextBox 19">
            <a:extLst>
              <a:ext uri="{FF2B5EF4-FFF2-40B4-BE49-F238E27FC236}">
                <a16:creationId xmlns:a16="http://schemas.microsoft.com/office/drawing/2014/main" id="{1D1ED725-0F7C-4550-BC9C-65D3946D5717}"/>
              </a:ext>
            </a:extLst>
          </p:cNvPr>
          <p:cNvSpPr txBox="1"/>
          <p:nvPr/>
        </p:nvSpPr>
        <p:spPr>
          <a:xfrm>
            <a:off x="1507902" y="8201179"/>
            <a:ext cx="5127837" cy="1446550"/>
          </a:xfrm>
          <a:prstGeom prst="rect">
            <a:avLst/>
          </a:prstGeom>
          <a:solidFill>
            <a:srgbClr val="D7F9F3"/>
          </a:solidFill>
        </p:spPr>
        <p:txBody>
          <a:bodyPr wrap="square" rtlCol="0">
            <a:spAutoFit/>
          </a:bodyPr>
          <a:lstStyle/>
          <a:p>
            <a:pPr algn="just"/>
            <a:r>
              <a:rPr lang="en-GB" sz="1400" b="1" dirty="0">
                <a:solidFill>
                  <a:srgbClr val="179D83"/>
                </a:solidFill>
              </a:rPr>
              <a:t>SHARE YOUR ADVICE ABOUT MAKING DECISIONS WITH OTHERS </a:t>
            </a:r>
          </a:p>
          <a:p>
            <a:pPr algn="just"/>
            <a:endParaRPr lang="en-GB" sz="200" b="1" dirty="0">
              <a:solidFill>
                <a:srgbClr val="179D83"/>
              </a:solidFill>
            </a:endParaRPr>
          </a:p>
          <a:p>
            <a:pPr algn="just"/>
            <a:r>
              <a:rPr lang="en-GB" sz="1200" dirty="0"/>
              <a:t>When you become good at making decisions there are lots of people who will benefit from your insight, experience and skills.  Indeed there are lots of jobs which require helping people make decisions. For example, counsellors, financial planners, career coaches and teachers.  When you get good at making decisions, a whole world can open up to you and helping other people with decisions can give you enormous job satisfaction. </a:t>
            </a:r>
          </a:p>
        </p:txBody>
      </p:sp>
      <p:pic>
        <p:nvPicPr>
          <p:cNvPr id="2" name="Picture 1">
            <a:extLst>
              <a:ext uri="{FF2B5EF4-FFF2-40B4-BE49-F238E27FC236}">
                <a16:creationId xmlns:a16="http://schemas.microsoft.com/office/drawing/2014/main" id="{8E96C147-907A-4DBA-970A-26301FAD186A}"/>
              </a:ext>
            </a:extLst>
          </p:cNvPr>
          <p:cNvPicPr>
            <a:picLocks noChangeAspect="1"/>
          </p:cNvPicPr>
          <p:nvPr/>
        </p:nvPicPr>
        <p:blipFill>
          <a:blip r:embed="rId8"/>
          <a:stretch>
            <a:fillRect/>
          </a:stretch>
        </p:blipFill>
        <p:spPr>
          <a:xfrm>
            <a:off x="354637" y="8339151"/>
            <a:ext cx="1003986" cy="1056000"/>
          </a:xfrm>
          <a:prstGeom prst="rect">
            <a:avLst/>
          </a:prstGeom>
        </p:spPr>
      </p:pic>
      <p:sp>
        <p:nvSpPr>
          <p:cNvPr id="6" name="Rectangle 5">
            <a:extLst>
              <a:ext uri="{FF2B5EF4-FFF2-40B4-BE49-F238E27FC236}">
                <a16:creationId xmlns:a16="http://schemas.microsoft.com/office/drawing/2014/main" id="{63C081FE-62C7-4829-B04D-49E8499E9209}"/>
              </a:ext>
            </a:extLst>
          </p:cNvPr>
          <p:cNvSpPr/>
          <p:nvPr/>
        </p:nvSpPr>
        <p:spPr>
          <a:xfrm>
            <a:off x="222257" y="680384"/>
            <a:ext cx="6407309" cy="9256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141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D014AA-0DD5-4D2F-8296-38590BEB5269}"/>
              </a:ext>
            </a:extLst>
          </p:cNvPr>
          <p:cNvPicPr>
            <a:picLocks noChangeAspect="1"/>
          </p:cNvPicPr>
          <p:nvPr/>
        </p:nvPicPr>
        <p:blipFill>
          <a:blip r:embed="rId2"/>
          <a:stretch>
            <a:fillRect/>
          </a:stretch>
        </p:blipFill>
        <p:spPr>
          <a:xfrm>
            <a:off x="263522" y="59759"/>
            <a:ext cx="4197878" cy="995373"/>
          </a:xfrm>
          <a:prstGeom prst="rect">
            <a:avLst/>
          </a:prstGeom>
        </p:spPr>
      </p:pic>
      <p:sp>
        <p:nvSpPr>
          <p:cNvPr id="7" name="Rectangle 6">
            <a:extLst>
              <a:ext uri="{FF2B5EF4-FFF2-40B4-BE49-F238E27FC236}">
                <a16:creationId xmlns:a16="http://schemas.microsoft.com/office/drawing/2014/main" id="{802B9189-A188-4AE0-8DE6-4ED992530D57}"/>
              </a:ext>
            </a:extLst>
          </p:cNvPr>
          <p:cNvSpPr/>
          <p:nvPr/>
        </p:nvSpPr>
        <p:spPr>
          <a:xfrm>
            <a:off x="194180" y="1084993"/>
            <a:ext cx="6235700" cy="584775"/>
          </a:xfrm>
          <a:prstGeom prst="rect">
            <a:avLst/>
          </a:prstGeom>
        </p:spPr>
        <p:txBody>
          <a:bodyPr wrap="square">
            <a:spAutoFit/>
          </a:bodyPr>
          <a:lstStyle/>
          <a:p>
            <a:pPr marR="0">
              <a:spcAft>
                <a:spcPts val="0"/>
              </a:spcAft>
            </a:pPr>
            <a:r>
              <a:rPr lang="en-GB" sz="1400" b="1" dirty="0">
                <a:solidFill>
                  <a:srgbClr val="1BBC9D"/>
                </a:solidFill>
                <a:latin typeface="Calibri" panose="020F0502020204030204" pitchFamily="34" charset="0"/>
                <a:ea typeface="Calibri" panose="020F0502020204030204" pitchFamily="34" charset="0"/>
                <a:cs typeface="Times New Roman" panose="02020603050405020304" pitchFamily="18" charset="0"/>
              </a:rPr>
              <a:t>The Facework Challenge for this skill is to help someone make a decision.</a:t>
            </a:r>
            <a:r>
              <a:rPr lang="en-GB" sz="1400" b="1" dirty="0">
                <a:solidFill>
                  <a:srgbClr val="1BBC9D"/>
                </a:solidFill>
                <a:latin typeface="Calibri" panose="020F0502020204030204" pitchFamily="34" charset="0"/>
                <a:ea typeface="MS Mincho" panose="02020609040205080304" pitchFamily="49" charset="-128"/>
                <a:cs typeface="Times New Roman" panose="02020603050405020304" pitchFamily="18" charset="0"/>
              </a:rPr>
              <a:t> </a:t>
            </a:r>
          </a:p>
          <a:p>
            <a:pPr marR="0" algn="just">
              <a:spcAft>
                <a:spcPts val="0"/>
              </a:spcAft>
            </a:pPr>
            <a:endParaRPr lang="en-GB" dirty="0">
              <a:solidFill>
                <a:srgbClr val="7F7F7F"/>
              </a:solidFill>
              <a:latin typeface="Arial" panose="020B0604020202020204" pitchFamily="34" charset="0"/>
              <a:ea typeface="MS Mincho" panose="02020609040205080304" pitchFamily="49" charset="-128"/>
              <a:cs typeface="Times New Roman" panose="02020603050405020304" pitchFamily="18" charset="0"/>
            </a:endParaRPr>
          </a:p>
        </p:txBody>
      </p:sp>
      <p:sp>
        <p:nvSpPr>
          <p:cNvPr id="21" name="Arrow: Chevron 20">
            <a:extLst>
              <a:ext uri="{FF2B5EF4-FFF2-40B4-BE49-F238E27FC236}">
                <a16:creationId xmlns:a16="http://schemas.microsoft.com/office/drawing/2014/main" id="{9F0ACF31-FC2A-45CE-B63F-699E8032C096}"/>
              </a:ext>
            </a:extLst>
          </p:cNvPr>
          <p:cNvSpPr/>
          <p:nvPr/>
        </p:nvSpPr>
        <p:spPr>
          <a:xfrm rot="10800000">
            <a:off x="5733856" y="220989"/>
            <a:ext cx="366955" cy="452546"/>
          </a:xfrm>
          <a:prstGeom prst="chevron">
            <a:avLst/>
          </a:prstGeom>
          <a:solidFill>
            <a:srgbClr val="1BBC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Arrow: Chevron 21">
            <a:extLst>
              <a:ext uri="{FF2B5EF4-FFF2-40B4-BE49-F238E27FC236}">
                <a16:creationId xmlns:a16="http://schemas.microsoft.com/office/drawing/2014/main" id="{C8D780F7-F0B4-4883-B113-2E65495FA9BC}"/>
              </a:ext>
            </a:extLst>
          </p:cNvPr>
          <p:cNvSpPr/>
          <p:nvPr/>
        </p:nvSpPr>
        <p:spPr>
          <a:xfrm rot="10800000">
            <a:off x="5411348" y="244168"/>
            <a:ext cx="366956" cy="422686"/>
          </a:xfrm>
          <a:prstGeom prst="chevron">
            <a:avLst/>
          </a:prstGeom>
          <a:solidFill>
            <a:srgbClr val="1BBC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Arrow: Chevron 22">
            <a:extLst>
              <a:ext uri="{FF2B5EF4-FFF2-40B4-BE49-F238E27FC236}">
                <a16:creationId xmlns:a16="http://schemas.microsoft.com/office/drawing/2014/main" id="{F732FB99-ADA5-45EB-B770-B746150D6D43}"/>
              </a:ext>
            </a:extLst>
          </p:cNvPr>
          <p:cNvSpPr/>
          <p:nvPr/>
        </p:nvSpPr>
        <p:spPr>
          <a:xfrm rot="10800000">
            <a:off x="5091199" y="250849"/>
            <a:ext cx="366955" cy="422685"/>
          </a:xfrm>
          <a:prstGeom prst="chevron">
            <a:avLst/>
          </a:prstGeom>
          <a:solidFill>
            <a:srgbClr val="1BBC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Box 2">
            <a:extLst>
              <a:ext uri="{FF2B5EF4-FFF2-40B4-BE49-F238E27FC236}">
                <a16:creationId xmlns:a16="http://schemas.microsoft.com/office/drawing/2014/main" id="{D2E7A5EA-EA7C-4322-9038-517AEE5E773E}"/>
              </a:ext>
            </a:extLst>
          </p:cNvPr>
          <p:cNvSpPr txBox="1"/>
          <p:nvPr/>
        </p:nvSpPr>
        <p:spPr>
          <a:xfrm>
            <a:off x="194180" y="1351300"/>
            <a:ext cx="4756245" cy="369332"/>
          </a:xfrm>
          <a:prstGeom prst="rect">
            <a:avLst/>
          </a:prstGeom>
          <a:noFill/>
        </p:spPr>
        <p:txBody>
          <a:bodyPr wrap="square" rtlCol="0">
            <a:spAutoFit/>
          </a:bodyPr>
          <a:lstStyle/>
          <a:p>
            <a:r>
              <a:rPr lang="en-GB" dirty="0"/>
              <a:t>Promoting team members </a:t>
            </a:r>
          </a:p>
        </p:txBody>
      </p:sp>
      <p:sp>
        <p:nvSpPr>
          <p:cNvPr id="4" name="TextBox 3">
            <a:extLst>
              <a:ext uri="{FF2B5EF4-FFF2-40B4-BE49-F238E27FC236}">
                <a16:creationId xmlns:a16="http://schemas.microsoft.com/office/drawing/2014/main" id="{361D2380-2591-42CE-8635-86E67CFC5273}"/>
              </a:ext>
            </a:extLst>
          </p:cNvPr>
          <p:cNvSpPr txBox="1"/>
          <p:nvPr/>
        </p:nvSpPr>
        <p:spPr>
          <a:xfrm>
            <a:off x="194180" y="1954190"/>
            <a:ext cx="2246789" cy="3323987"/>
          </a:xfrm>
          <a:prstGeom prst="rect">
            <a:avLst/>
          </a:prstGeom>
          <a:noFill/>
        </p:spPr>
        <p:txBody>
          <a:bodyPr wrap="square" rtlCol="0">
            <a:spAutoFit/>
          </a:bodyPr>
          <a:lstStyle/>
          <a:p>
            <a:pPr algn="just"/>
            <a:r>
              <a:rPr lang="en-GB" sz="1400" dirty="0"/>
              <a:t>You have been asked by your teacher to produce a project about the environment with three team members.  </a:t>
            </a:r>
          </a:p>
          <a:p>
            <a:pPr algn="just"/>
            <a:r>
              <a:rPr lang="en-GB" sz="1400" dirty="0"/>
              <a:t>Your teacher is looking to see how you work collaboratively and will be assessing your team work skills. </a:t>
            </a:r>
          </a:p>
          <a:p>
            <a:pPr algn="just"/>
            <a:r>
              <a:rPr lang="en-GB" sz="1400" dirty="0"/>
              <a:t>One of your group is reluctant to share their ideas. They privately share with you that they don’t feel confident. </a:t>
            </a:r>
          </a:p>
        </p:txBody>
      </p:sp>
      <p:pic>
        <p:nvPicPr>
          <p:cNvPr id="8" name="Picture 7">
            <a:extLst>
              <a:ext uri="{FF2B5EF4-FFF2-40B4-BE49-F238E27FC236}">
                <a16:creationId xmlns:a16="http://schemas.microsoft.com/office/drawing/2014/main" id="{AA31719C-EEF5-4783-83FB-04D718CA867A}"/>
              </a:ext>
            </a:extLst>
          </p:cNvPr>
          <p:cNvPicPr>
            <a:picLocks noChangeAspect="1"/>
          </p:cNvPicPr>
          <p:nvPr/>
        </p:nvPicPr>
        <p:blipFill>
          <a:blip r:embed="rId3"/>
          <a:stretch>
            <a:fillRect/>
          </a:stretch>
        </p:blipFill>
        <p:spPr>
          <a:xfrm>
            <a:off x="2572302" y="1850303"/>
            <a:ext cx="4217451" cy="4118543"/>
          </a:xfrm>
          <a:prstGeom prst="rect">
            <a:avLst/>
          </a:prstGeom>
        </p:spPr>
      </p:pic>
      <p:sp>
        <p:nvSpPr>
          <p:cNvPr id="9" name="TextBox 8">
            <a:extLst>
              <a:ext uri="{FF2B5EF4-FFF2-40B4-BE49-F238E27FC236}">
                <a16:creationId xmlns:a16="http://schemas.microsoft.com/office/drawing/2014/main" id="{FE496771-8408-4A58-9BF6-F17CACE1C83A}"/>
              </a:ext>
            </a:extLst>
          </p:cNvPr>
          <p:cNvSpPr txBox="1"/>
          <p:nvPr/>
        </p:nvSpPr>
        <p:spPr>
          <a:xfrm>
            <a:off x="192133" y="5975298"/>
            <a:ext cx="6526582" cy="1015663"/>
          </a:xfrm>
          <a:prstGeom prst="rect">
            <a:avLst/>
          </a:prstGeom>
          <a:noFill/>
        </p:spPr>
        <p:txBody>
          <a:bodyPr wrap="square" rtlCol="0">
            <a:spAutoFit/>
          </a:bodyPr>
          <a:lstStyle/>
          <a:p>
            <a:endParaRPr lang="en-GB" sz="1400" dirty="0"/>
          </a:p>
          <a:p>
            <a:r>
              <a:rPr lang="en-GB" sz="1400" dirty="0"/>
              <a:t>How would you encourage this team member and promote the skills they have so that they do feel more confident to speak up and contribute their ideas and feel valued?</a:t>
            </a:r>
          </a:p>
          <a:p>
            <a:endParaRPr lang="en-GB"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6E2E1FE-2699-43AB-A4FF-CC4D544D545C}"/>
                  </a:ext>
                </a:extLst>
              </p14:cNvPr>
              <p14:cNvContentPartPr/>
              <p14:nvPr/>
            </p14:nvContentPartPr>
            <p14:xfrm>
              <a:off x="2822365" y="2056660"/>
              <a:ext cx="255960" cy="267120"/>
            </p14:xfrm>
          </p:contentPart>
        </mc:Choice>
        <mc:Fallback xmlns="">
          <p:pic>
            <p:nvPicPr>
              <p:cNvPr id="2" name="Ink 1">
                <a:extLst>
                  <a:ext uri="{FF2B5EF4-FFF2-40B4-BE49-F238E27FC236}">
                    <a16:creationId xmlns:a16="http://schemas.microsoft.com/office/drawing/2014/main" id="{06E2E1FE-2699-43AB-A4FF-CC4D544D545C}"/>
                  </a:ext>
                </a:extLst>
              </p:cNvPr>
              <p:cNvPicPr/>
              <p:nvPr/>
            </p:nvPicPr>
            <p:blipFill>
              <a:blip r:embed="rId5"/>
              <a:stretch>
                <a:fillRect/>
              </a:stretch>
            </p:blipFill>
            <p:spPr>
              <a:xfrm>
                <a:off x="2813365" y="2047660"/>
                <a:ext cx="273600" cy="284760"/>
              </a:xfrm>
              <a:prstGeom prst="rect">
                <a:avLst/>
              </a:prstGeom>
            </p:spPr>
          </p:pic>
        </mc:Fallback>
      </mc:AlternateContent>
      <p:pic>
        <p:nvPicPr>
          <p:cNvPr id="12" name="Picture 11" descr="Logo&#10;&#10;Description automatically generated">
            <a:extLst>
              <a:ext uri="{FF2B5EF4-FFF2-40B4-BE49-F238E27FC236}">
                <a16:creationId xmlns:a16="http://schemas.microsoft.com/office/drawing/2014/main" id="{522398CF-F3BC-47FA-BDC7-B7015DC97F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4800" y="2038671"/>
            <a:ext cx="233525" cy="287238"/>
          </a:xfrm>
          <a:prstGeom prst="rect">
            <a:avLst/>
          </a:prstGeom>
        </p:spPr>
      </p:pic>
      <p:pic>
        <p:nvPicPr>
          <p:cNvPr id="10" name="Picture 9" descr="Logo, company name&#10;&#10;Description automatically generated">
            <a:extLst>
              <a:ext uri="{FF2B5EF4-FFF2-40B4-BE49-F238E27FC236}">
                <a16:creationId xmlns:a16="http://schemas.microsoft.com/office/drawing/2014/main" id="{5F6B2C12-2318-344A-E3A2-D57A4F146A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5215" y="1975019"/>
            <a:ext cx="417082" cy="417082"/>
          </a:xfrm>
          <a:prstGeom prst="rect">
            <a:avLst/>
          </a:prstGeom>
        </p:spPr>
      </p:pic>
      <p:sp>
        <p:nvSpPr>
          <p:cNvPr id="16" name="TextBox 15">
            <a:extLst>
              <a:ext uri="{FF2B5EF4-FFF2-40B4-BE49-F238E27FC236}">
                <a16:creationId xmlns:a16="http://schemas.microsoft.com/office/drawing/2014/main" id="{E595678E-E52C-918F-63A4-21A16AEF6045}"/>
              </a:ext>
            </a:extLst>
          </p:cNvPr>
          <p:cNvSpPr txBox="1"/>
          <p:nvPr/>
        </p:nvSpPr>
        <p:spPr>
          <a:xfrm>
            <a:off x="192133" y="6823032"/>
            <a:ext cx="6471687" cy="2769989"/>
          </a:xfrm>
          <a:prstGeom prst="rect">
            <a:avLst/>
          </a:prstGeom>
          <a:solidFill>
            <a:schemeClr val="accent6">
              <a:lumMod val="20000"/>
              <a:lumOff val="80000"/>
            </a:schemeClr>
          </a:solidFill>
        </p:spPr>
        <p:txBody>
          <a:bodyPr wrap="square">
            <a:spAutoFit/>
          </a:bodyPr>
          <a:lstStyle/>
          <a:p>
            <a:r>
              <a:rPr lang="en-GB" sz="1600" dirty="0"/>
              <a:t>One way to help people find their voice is to validate their emotions by asking them pre-emptively about the root of their lack of confidence – ask if they feel:</a:t>
            </a:r>
          </a:p>
          <a:p>
            <a:endParaRPr lang="en-GB" dirty="0"/>
          </a:p>
          <a:p>
            <a:pPr marL="285750" indent="-285750">
              <a:buFont typeface="Wingdings" pitchFamily="2" charset="2"/>
              <a:buChar char="q"/>
            </a:pPr>
            <a:r>
              <a:rPr lang="en-GB" sz="1200" dirty="0"/>
              <a:t>Unheard</a:t>
            </a:r>
          </a:p>
          <a:p>
            <a:pPr marL="285750" indent="-285750">
              <a:buFont typeface="Wingdings" pitchFamily="2" charset="2"/>
              <a:buChar char="q"/>
            </a:pPr>
            <a:r>
              <a:rPr lang="en-GB" sz="1200" dirty="0"/>
              <a:t>Ashamed of not knowing what to do</a:t>
            </a:r>
          </a:p>
          <a:p>
            <a:pPr marL="285750" indent="-285750">
              <a:buFont typeface="Wingdings" pitchFamily="2" charset="2"/>
              <a:buChar char="q"/>
            </a:pPr>
            <a:r>
              <a:rPr lang="en-GB" sz="1200" dirty="0"/>
              <a:t>Intimidated by the potential reactions of others</a:t>
            </a:r>
          </a:p>
          <a:p>
            <a:pPr marL="285750" indent="-285750">
              <a:buFont typeface="Wingdings" pitchFamily="2" charset="2"/>
              <a:buChar char="q"/>
            </a:pPr>
            <a:r>
              <a:rPr lang="en-GB" sz="1200" dirty="0"/>
              <a:t>Separated from the group</a:t>
            </a:r>
          </a:p>
          <a:p>
            <a:endParaRPr lang="en-GB" dirty="0"/>
          </a:p>
          <a:p>
            <a:r>
              <a:rPr lang="en-GB" sz="1400" dirty="0"/>
              <a:t>Can </a:t>
            </a:r>
            <a:r>
              <a:rPr lang="en-GB" sz="1400" b="1" dirty="0"/>
              <a:t>you</a:t>
            </a:r>
            <a:r>
              <a:rPr lang="en-GB" sz="1400" dirty="0"/>
              <a:t> think of any other feelings that could shake your confidence or someone else’s? How can show that we understand these thoughts and reassure those weighed down by them?</a:t>
            </a:r>
          </a:p>
        </p:txBody>
      </p:sp>
    </p:spTree>
    <p:extLst>
      <p:ext uri="{BB962C8B-B14F-4D97-AF65-F5344CB8AC3E}">
        <p14:creationId xmlns:p14="http://schemas.microsoft.com/office/powerpoint/2010/main" val="29204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570C3A-2792-4ECD-8372-4E68B5CABA1C}"/>
              </a:ext>
            </a:extLst>
          </p:cNvPr>
          <p:cNvSpPr/>
          <p:nvPr/>
        </p:nvSpPr>
        <p:spPr>
          <a:xfrm>
            <a:off x="583417" y="6845216"/>
            <a:ext cx="3429000" cy="369332"/>
          </a:xfrm>
          <a:prstGeom prst="rect">
            <a:avLst/>
          </a:prstGeom>
        </p:spPr>
        <p:txBody>
          <a:bodyPr>
            <a:spAutoFit/>
          </a:bodyPr>
          <a:lstStyle/>
          <a:p>
            <a:endParaRPr lang="en-GB" dirty="0"/>
          </a:p>
        </p:txBody>
      </p:sp>
      <p:sp>
        <p:nvSpPr>
          <p:cNvPr id="5" name="TextBox 4">
            <a:extLst>
              <a:ext uri="{FF2B5EF4-FFF2-40B4-BE49-F238E27FC236}">
                <a16:creationId xmlns:a16="http://schemas.microsoft.com/office/drawing/2014/main" id="{AE440E2E-2169-4FA9-A90E-6F1C17BEB894}"/>
              </a:ext>
            </a:extLst>
          </p:cNvPr>
          <p:cNvSpPr txBox="1"/>
          <p:nvPr/>
        </p:nvSpPr>
        <p:spPr>
          <a:xfrm>
            <a:off x="367276" y="104419"/>
            <a:ext cx="3861281" cy="369332"/>
          </a:xfrm>
          <a:prstGeom prst="rect">
            <a:avLst/>
          </a:prstGeom>
          <a:noFill/>
        </p:spPr>
        <p:txBody>
          <a:bodyPr wrap="square" rtlCol="0">
            <a:spAutoFit/>
          </a:bodyPr>
          <a:lstStyle/>
          <a:p>
            <a:r>
              <a:rPr lang="en-GB" dirty="0">
                <a:solidFill>
                  <a:srgbClr val="179D83"/>
                </a:solidFill>
              </a:rPr>
              <a:t>Finally, remember: </a:t>
            </a:r>
          </a:p>
        </p:txBody>
      </p:sp>
      <p:pic>
        <p:nvPicPr>
          <p:cNvPr id="7" name="Picture 6" descr="A close up of a device&#10;&#10;Description automatically generated">
            <a:extLst>
              <a:ext uri="{FF2B5EF4-FFF2-40B4-BE49-F238E27FC236}">
                <a16:creationId xmlns:a16="http://schemas.microsoft.com/office/drawing/2014/main" id="{DE7041C5-29F9-4200-94BC-0F429EA4A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495" y="345011"/>
            <a:ext cx="3593141" cy="2373836"/>
          </a:xfrm>
          <a:prstGeom prst="rect">
            <a:avLst/>
          </a:prstGeom>
          <a:ln w="12700" cap="sq">
            <a:solidFill>
              <a:srgbClr val="179D83"/>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F115158B-7B15-4256-B154-B013F0143CA5}"/>
              </a:ext>
            </a:extLst>
          </p:cNvPr>
          <p:cNvSpPr txBox="1"/>
          <p:nvPr/>
        </p:nvSpPr>
        <p:spPr>
          <a:xfrm>
            <a:off x="416664" y="515038"/>
            <a:ext cx="2275167" cy="2246769"/>
          </a:xfrm>
          <a:prstGeom prst="rect">
            <a:avLst/>
          </a:prstGeom>
          <a:noFill/>
        </p:spPr>
        <p:txBody>
          <a:bodyPr wrap="square" rtlCol="0">
            <a:spAutoFit/>
          </a:bodyPr>
          <a:lstStyle/>
          <a:p>
            <a:r>
              <a:rPr lang="en-GB" sz="1200" dirty="0"/>
              <a:t>Making decisions can be very hard to make, especially when you are facing challenging personal circumstances.  </a:t>
            </a:r>
          </a:p>
          <a:p>
            <a:r>
              <a:rPr lang="en-GB" sz="1200" dirty="0"/>
              <a:t>But don’t give up.</a:t>
            </a:r>
          </a:p>
          <a:p>
            <a:endParaRPr lang="en-GB" sz="800" dirty="0"/>
          </a:p>
          <a:p>
            <a:r>
              <a:rPr lang="en-GB" sz="1200" dirty="0"/>
              <a:t>Could you send this picture to a friend who you know is having to make a big decision?  </a:t>
            </a:r>
          </a:p>
          <a:p>
            <a:endParaRPr lang="en-GB" sz="1200" dirty="0"/>
          </a:p>
          <a:p>
            <a:r>
              <a:rPr lang="en-GB" sz="1200" i="1" dirty="0"/>
              <a:t>(Right click on the image with your mouse, save and then send) </a:t>
            </a:r>
          </a:p>
        </p:txBody>
      </p:sp>
      <p:pic>
        <p:nvPicPr>
          <p:cNvPr id="9" name="Picture 8">
            <a:extLst>
              <a:ext uri="{FF2B5EF4-FFF2-40B4-BE49-F238E27FC236}">
                <a16:creationId xmlns:a16="http://schemas.microsoft.com/office/drawing/2014/main" id="{FD07698D-452C-4AED-AEBC-9C79DC36D942}"/>
              </a:ext>
            </a:extLst>
          </p:cNvPr>
          <p:cNvPicPr>
            <a:picLocks noChangeAspect="1"/>
          </p:cNvPicPr>
          <p:nvPr/>
        </p:nvPicPr>
        <p:blipFill rotWithShape="1">
          <a:blip r:embed="rId3"/>
          <a:srcRect t="2794"/>
          <a:stretch/>
        </p:blipFill>
        <p:spPr>
          <a:xfrm>
            <a:off x="276394" y="2911953"/>
            <a:ext cx="3524996" cy="2329649"/>
          </a:xfrm>
          <a:prstGeom prst="rect">
            <a:avLst/>
          </a:prstGeom>
          <a:ln w="12700" cap="sq">
            <a:solidFill>
              <a:srgbClr val="179D83"/>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ADB42B63-B830-41F5-BED9-2BC74C823EB7}"/>
              </a:ext>
            </a:extLst>
          </p:cNvPr>
          <p:cNvSpPr txBox="1"/>
          <p:nvPr/>
        </p:nvSpPr>
        <p:spPr>
          <a:xfrm>
            <a:off x="4120216" y="3014948"/>
            <a:ext cx="2444276" cy="1754326"/>
          </a:xfrm>
          <a:prstGeom prst="rect">
            <a:avLst/>
          </a:prstGeom>
          <a:noFill/>
        </p:spPr>
        <p:txBody>
          <a:bodyPr wrap="square" rtlCol="0">
            <a:spAutoFit/>
          </a:bodyPr>
          <a:lstStyle/>
          <a:p>
            <a:r>
              <a:rPr lang="en-GB" sz="1200" dirty="0"/>
              <a:t>Remember too, that making bold decisions takes courage.</a:t>
            </a:r>
          </a:p>
          <a:p>
            <a:r>
              <a:rPr lang="en-GB" sz="1200" dirty="0"/>
              <a:t>Don’t let anyone pour scorn on your courage.  The easiest thing to do is to not make a decision. </a:t>
            </a:r>
          </a:p>
          <a:p>
            <a:endParaRPr lang="en-GB" sz="1200" dirty="0"/>
          </a:p>
          <a:p>
            <a:r>
              <a:rPr lang="en-GB" sz="1200" dirty="0"/>
              <a:t>Could you send this picture to a friend who you know is having to make a courageous decision?   </a:t>
            </a:r>
          </a:p>
        </p:txBody>
      </p:sp>
      <p:pic>
        <p:nvPicPr>
          <p:cNvPr id="12" name="Picture 11">
            <a:extLst>
              <a:ext uri="{FF2B5EF4-FFF2-40B4-BE49-F238E27FC236}">
                <a16:creationId xmlns:a16="http://schemas.microsoft.com/office/drawing/2014/main" id="{B3E31BC6-1E4E-43D3-A2A8-AEC4782D27CA}"/>
              </a:ext>
            </a:extLst>
          </p:cNvPr>
          <p:cNvPicPr>
            <a:picLocks noChangeAspect="1"/>
          </p:cNvPicPr>
          <p:nvPr/>
        </p:nvPicPr>
        <p:blipFill>
          <a:blip r:embed="rId4"/>
          <a:stretch>
            <a:fillRect/>
          </a:stretch>
        </p:blipFill>
        <p:spPr>
          <a:xfrm>
            <a:off x="3039495" y="5492198"/>
            <a:ext cx="3524997" cy="2351240"/>
          </a:xfrm>
          <a:prstGeom prst="rect">
            <a:avLst/>
          </a:prstGeom>
        </p:spPr>
      </p:pic>
      <p:pic>
        <p:nvPicPr>
          <p:cNvPr id="13" name="Picture 12">
            <a:extLst>
              <a:ext uri="{FF2B5EF4-FFF2-40B4-BE49-F238E27FC236}">
                <a16:creationId xmlns:a16="http://schemas.microsoft.com/office/drawing/2014/main" id="{EE0E62BF-34EF-4FD5-A008-6C6635983F47}"/>
              </a:ext>
            </a:extLst>
          </p:cNvPr>
          <p:cNvPicPr>
            <a:picLocks noChangeAspect="1"/>
          </p:cNvPicPr>
          <p:nvPr/>
        </p:nvPicPr>
        <p:blipFill>
          <a:blip r:embed="rId5"/>
          <a:stretch>
            <a:fillRect/>
          </a:stretch>
        </p:blipFill>
        <p:spPr>
          <a:xfrm>
            <a:off x="496177" y="8047393"/>
            <a:ext cx="5536402" cy="1538446"/>
          </a:xfrm>
          <a:prstGeom prst="rect">
            <a:avLst/>
          </a:prstGeom>
          <a:ln w="12700" cap="sq">
            <a:solidFill>
              <a:srgbClr val="179D83"/>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6567E3CB-C93F-4861-BCD2-A158E310E8B0}"/>
              </a:ext>
            </a:extLst>
          </p:cNvPr>
          <p:cNvSpPr txBox="1"/>
          <p:nvPr/>
        </p:nvSpPr>
        <p:spPr>
          <a:xfrm>
            <a:off x="496177" y="8062170"/>
            <a:ext cx="4761623" cy="430887"/>
          </a:xfrm>
          <a:prstGeom prst="rect">
            <a:avLst/>
          </a:prstGeom>
          <a:solidFill>
            <a:schemeClr val="bg1"/>
          </a:solidFill>
        </p:spPr>
        <p:txBody>
          <a:bodyPr wrap="square" rtlCol="0">
            <a:spAutoFit/>
          </a:bodyPr>
          <a:lstStyle/>
          <a:p>
            <a:r>
              <a:rPr lang="en-GB" sz="1100" b="1" dirty="0">
                <a:solidFill>
                  <a:srgbClr val="179D83"/>
                </a:solidFill>
              </a:rPr>
              <a:t>Now return to the rating card you scored yourself at the start – how would you rate yourself now ? </a:t>
            </a:r>
          </a:p>
        </p:txBody>
      </p:sp>
      <p:sp>
        <p:nvSpPr>
          <p:cNvPr id="15" name="TextBox 14">
            <a:extLst>
              <a:ext uri="{FF2B5EF4-FFF2-40B4-BE49-F238E27FC236}">
                <a16:creationId xmlns:a16="http://schemas.microsoft.com/office/drawing/2014/main" id="{A32801C7-77D9-4B1F-9243-2A3D8F706EE3}"/>
              </a:ext>
            </a:extLst>
          </p:cNvPr>
          <p:cNvSpPr txBox="1"/>
          <p:nvPr/>
        </p:nvSpPr>
        <p:spPr>
          <a:xfrm>
            <a:off x="332109" y="5541893"/>
            <a:ext cx="2444276" cy="1569660"/>
          </a:xfrm>
          <a:prstGeom prst="rect">
            <a:avLst/>
          </a:prstGeom>
          <a:noFill/>
        </p:spPr>
        <p:txBody>
          <a:bodyPr wrap="square" rtlCol="0">
            <a:spAutoFit/>
          </a:bodyPr>
          <a:lstStyle/>
          <a:p>
            <a:r>
              <a:rPr lang="en-GB" sz="1200" dirty="0"/>
              <a:t>Finally we all make mistakes.  Yes these can be serious and difficult to get over, but they don’t define us.</a:t>
            </a:r>
          </a:p>
          <a:p>
            <a:endParaRPr lang="en-GB" sz="1200" dirty="0"/>
          </a:p>
          <a:p>
            <a:endParaRPr lang="en-GB" sz="1200" dirty="0"/>
          </a:p>
          <a:p>
            <a:r>
              <a:rPr lang="en-GB" sz="1200" dirty="0"/>
              <a:t>Could you send this picture to a friend who you know is feeling a failure?   </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AD1AB442-6EE5-4DAF-943E-0AEE25CEA6B6}"/>
                  </a:ext>
                </a:extLst>
              </p14:cNvPr>
              <p14:cNvContentPartPr/>
              <p14:nvPr/>
            </p14:nvContentPartPr>
            <p14:xfrm>
              <a:off x="6225150" y="2325780"/>
              <a:ext cx="196560" cy="212760"/>
            </p14:xfrm>
          </p:contentPart>
        </mc:Choice>
        <mc:Fallback xmlns="">
          <p:pic>
            <p:nvPicPr>
              <p:cNvPr id="3" name="Ink 2">
                <a:extLst>
                  <a:ext uri="{FF2B5EF4-FFF2-40B4-BE49-F238E27FC236}">
                    <a16:creationId xmlns:a16="http://schemas.microsoft.com/office/drawing/2014/main" id="{AD1AB442-6EE5-4DAF-943E-0AEE25CEA6B6}"/>
                  </a:ext>
                </a:extLst>
              </p:cNvPr>
              <p:cNvPicPr/>
              <p:nvPr/>
            </p:nvPicPr>
            <p:blipFill>
              <a:blip r:embed="rId7"/>
              <a:stretch>
                <a:fillRect/>
              </a:stretch>
            </p:blipFill>
            <p:spPr>
              <a:xfrm>
                <a:off x="6216150" y="2317140"/>
                <a:ext cx="214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01D83D74-F4E4-4695-B3D7-751AD01A07B2}"/>
                  </a:ext>
                </a:extLst>
              </p14:cNvPr>
              <p14:cNvContentPartPr/>
              <p14:nvPr/>
            </p14:nvContentPartPr>
            <p14:xfrm>
              <a:off x="3434430" y="4825020"/>
              <a:ext cx="164880" cy="166320"/>
            </p14:xfrm>
          </p:contentPart>
        </mc:Choice>
        <mc:Fallback xmlns="">
          <p:pic>
            <p:nvPicPr>
              <p:cNvPr id="6" name="Ink 5">
                <a:extLst>
                  <a:ext uri="{FF2B5EF4-FFF2-40B4-BE49-F238E27FC236}">
                    <a16:creationId xmlns:a16="http://schemas.microsoft.com/office/drawing/2014/main" id="{01D83D74-F4E4-4695-B3D7-751AD01A07B2}"/>
                  </a:ext>
                </a:extLst>
              </p:cNvPr>
              <p:cNvPicPr/>
              <p:nvPr/>
            </p:nvPicPr>
            <p:blipFill>
              <a:blip r:embed="rId9"/>
              <a:stretch>
                <a:fillRect/>
              </a:stretch>
            </p:blipFill>
            <p:spPr>
              <a:xfrm>
                <a:off x="3425430" y="4816020"/>
                <a:ext cx="182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14B7445D-C035-4AB4-9194-CCAF4EAE15F0}"/>
                  </a:ext>
                </a:extLst>
              </p14:cNvPr>
              <p14:cNvContentPartPr/>
              <p14:nvPr/>
            </p14:nvContentPartPr>
            <p14:xfrm>
              <a:off x="3432565" y="4894675"/>
              <a:ext cx="169200" cy="95760"/>
            </p14:xfrm>
          </p:contentPart>
        </mc:Choice>
        <mc:Fallback xmlns="">
          <p:pic>
            <p:nvPicPr>
              <p:cNvPr id="11" name="Ink 10">
                <a:extLst>
                  <a:ext uri="{FF2B5EF4-FFF2-40B4-BE49-F238E27FC236}">
                    <a16:creationId xmlns:a16="http://schemas.microsoft.com/office/drawing/2014/main" id="{14B7445D-C035-4AB4-9194-CCAF4EAE15F0}"/>
                  </a:ext>
                </a:extLst>
              </p:cNvPr>
              <p:cNvPicPr/>
              <p:nvPr/>
            </p:nvPicPr>
            <p:blipFill>
              <a:blip r:embed="rId11"/>
              <a:stretch>
                <a:fillRect/>
              </a:stretch>
            </p:blipFill>
            <p:spPr>
              <a:xfrm>
                <a:off x="3423565" y="4886035"/>
                <a:ext cx="186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C9551856-DD68-499A-B63A-77B6D505DC73}"/>
                  </a:ext>
                </a:extLst>
              </p14:cNvPr>
              <p14:cNvContentPartPr/>
              <p14:nvPr/>
            </p14:nvContentPartPr>
            <p14:xfrm>
              <a:off x="6217688" y="7422750"/>
              <a:ext cx="174960" cy="182520"/>
            </p14:xfrm>
          </p:contentPart>
        </mc:Choice>
        <mc:Fallback xmlns="">
          <p:pic>
            <p:nvPicPr>
              <p:cNvPr id="16" name="Ink 15">
                <a:extLst>
                  <a:ext uri="{FF2B5EF4-FFF2-40B4-BE49-F238E27FC236}">
                    <a16:creationId xmlns:a16="http://schemas.microsoft.com/office/drawing/2014/main" id="{C9551856-DD68-499A-B63A-77B6D505DC73}"/>
                  </a:ext>
                </a:extLst>
              </p:cNvPr>
              <p:cNvPicPr/>
              <p:nvPr/>
            </p:nvPicPr>
            <p:blipFill>
              <a:blip r:embed="rId13"/>
              <a:stretch>
                <a:fillRect/>
              </a:stretch>
            </p:blipFill>
            <p:spPr>
              <a:xfrm>
                <a:off x="6208688" y="7413750"/>
                <a:ext cx="1926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2E8D84B1-EE25-414F-A153-A197012A73E2}"/>
                  </a:ext>
                </a:extLst>
              </p14:cNvPr>
              <p14:cNvContentPartPr/>
              <p14:nvPr/>
            </p14:nvContentPartPr>
            <p14:xfrm>
              <a:off x="6232808" y="7436070"/>
              <a:ext cx="182520" cy="146880"/>
            </p14:xfrm>
          </p:contentPart>
        </mc:Choice>
        <mc:Fallback xmlns="">
          <p:pic>
            <p:nvPicPr>
              <p:cNvPr id="17" name="Ink 16">
                <a:extLst>
                  <a:ext uri="{FF2B5EF4-FFF2-40B4-BE49-F238E27FC236}">
                    <a16:creationId xmlns:a16="http://schemas.microsoft.com/office/drawing/2014/main" id="{2E8D84B1-EE25-414F-A153-A197012A73E2}"/>
                  </a:ext>
                </a:extLst>
              </p:cNvPr>
              <p:cNvPicPr/>
              <p:nvPr/>
            </p:nvPicPr>
            <p:blipFill>
              <a:blip r:embed="rId15"/>
              <a:stretch>
                <a:fillRect/>
              </a:stretch>
            </p:blipFill>
            <p:spPr>
              <a:xfrm>
                <a:off x="6224168" y="7427430"/>
                <a:ext cx="200160" cy="164520"/>
              </a:xfrm>
              <a:prstGeom prst="rect">
                <a:avLst/>
              </a:prstGeom>
            </p:spPr>
          </p:pic>
        </mc:Fallback>
      </mc:AlternateContent>
      <p:pic>
        <p:nvPicPr>
          <p:cNvPr id="19" name="Picture 18" descr="Logo&#10;&#10;Description automatically generated">
            <a:extLst>
              <a:ext uri="{FF2B5EF4-FFF2-40B4-BE49-F238E27FC236}">
                <a16:creationId xmlns:a16="http://schemas.microsoft.com/office/drawing/2014/main" id="{B898DE53-44BC-459A-943C-959BFF1692B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32808" y="7422750"/>
            <a:ext cx="174960" cy="192748"/>
          </a:xfrm>
          <a:prstGeom prst="rect">
            <a:avLst/>
          </a:prstGeom>
        </p:spPr>
      </p:pic>
      <p:pic>
        <p:nvPicPr>
          <p:cNvPr id="20" name="Picture 19" descr="Logo&#10;&#10;Description automatically generated">
            <a:extLst>
              <a:ext uri="{FF2B5EF4-FFF2-40B4-BE49-F238E27FC236}">
                <a16:creationId xmlns:a16="http://schemas.microsoft.com/office/drawing/2014/main" id="{57E8DBB1-4E0C-4817-BF58-B26CC792070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29390" y="4818834"/>
            <a:ext cx="174960" cy="192748"/>
          </a:xfrm>
          <a:prstGeom prst="rect">
            <a:avLst/>
          </a:prstGeom>
        </p:spPr>
      </p:pic>
      <p:pic>
        <p:nvPicPr>
          <p:cNvPr id="21" name="Picture 20" descr="Logo&#10;&#10;Description automatically generated">
            <a:extLst>
              <a:ext uri="{FF2B5EF4-FFF2-40B4-BE49-F238E27FC236}">
                <a16:creationId xmlns:a16="http://schemas.microsoft.com/office/drawing/2014/main" id="{4C407C10-2C6E-41DD-88F8-CA90FD6D08A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46750" y="2350906"/>
            <a:ext cx="174960" cy="192748"/>
          </a:xfrm>
          <a:prstGeom prst="rect">
            <a:avLst/>
          </a:prstGeom>
        </p:spPr>
      </p:pic>
    </p:spTree>
    <p:extLst>
      <p:ext uri="{BB962C8B-B14F-4D97-AF65-F5344CB8AC3E}">
        <p14:creationId xmlns:p14="http://schemas.microsoft.com/office/powerpoint/2010/main" val="195268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AB5F-9F5B-43D2-9141-D263A780F8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56D0649-3D2E-46B4-9CE6-59510F13DBC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59CD1CD-6848-4B65-8D16-702FB8B938E6}"/>
              </a:ext>
            </a:extLst>
          </p:cNvPr>
          <p:cNvPicPr>
            <a:picLocks noChangeAspect="1"/>
          </p:cNvPicPr>
          <p:nvPr/>
        </p:nvPicPr>
        <p:blipFill>
          <a:blip r:embed="rId2"/>
          <a:stretch>
            <a:fillRect/>
          </a:stretch>
        </p:blipFill>
        <p:spPr>
          <a:xfrm>
            <a:off x="0" y="117750"/>
            <a:ext cx="6858000" cy="9670500"/>
          </a:xfrm>
          <a:prstGeom prst="rect">
            <a:avLst/>
          </a:prstGeom>
        </p:spPr>
      </p:pic>
    </p:spTree>
    <p:extLst>
      <p:ext uri="{BB962C8B-B14F-4D97-AF65-F5344CB8AC3E}">
        <p14:creationId xmlns:p14="http://schemas.microsoft.com/office/powerpoint/2010/main" val="12793778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23796</TotalTime>
  <Words>1458</Words>
  <Application>Microsoft Macintosh PowerPoint</Application>
  <PresentationFormat>A4 Paper (210x297 mm)</PresentationFormat>
  <Paragraphs>92</Paragraphs>
  <Slides>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Calibri Light</vt:lpstr>
      <vt:lpstr>Wingdings</vt:lpstr>
      <vt:lpstr>Office Theme</vt:lpstr>
      <vt:lpstr>Bitmap Image</vt:lpstr>
      <vt:lpstr>PowerPoint Presentation</vt:lpstr>
      <vt:lpstr>PowerPoint Presentation</vt:lpstr>
      <vt:lpstr>Be kind   Show empathy – putting yourself in their shoes  Find out something unique about them   Recognise the benefits to you of helping someone else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Carrick-Davies</dc:creator>
  <cp:lastModifiedBy>marcus@face.work</cp:lastModifiedBy>
  <cp:revision>190</cp:revision>
  <cp:lastPrinted>2022-01-07T17:56:58Z</cp:lastPrinted>
  <dcterms:created xsi:type="dcterms:W3CDTF">2020-05-14T15:20:30Z</dcterms:created>
  <dcterms:modified xsi:type="dcterms:W3CDTF">2022-05-04T13:41:11Z</dcterms:modified>
</cp:coreProperties>
</file>