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76" r:id="rId5"/>
    <p:sldId id="275" r:id="rId6"/>
    <p:sldId id="278" r:id="rId7"/>
    <p:sldId id="279" r:id="rId8"/>
  </p:sldIdLst>
  <p:sldSz cx="6858000" cy="9906000" type="A4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Carrick-Davies" initials="SCD" lastIdx="2" clrIdx="0">
    <p:extLst>
      <p:ext uri="{19B8F6BF-5375-455C-9EA6-DF929625EA0E}">
        <p15:presenceInfo xmlns:p15="http://schemas.microsoft.com/office/powerpoint/2012/main" userId="a5b4403c3fa48ad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59B8"/>
    <a:srgbClr val="B37EC8"/>
    <a:srgbClr val="26C9FF"/>
    <a:srgbClr val="46C6FF"/>
    <a:srgbClr val="47C6FF"/>
    <a:srgbClr val="BBF3FF"/>
    <a:srgbClr val="48C7FF"/>
    <a:srgbClr val="B3F5FF"/>
    <a:srgbClr val="E94B3D"/>
    <a:srgbClr val="F8C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24" autoAdjust="0"/>
    <p:restoredTop sz="94660"/>
  </p:normalViewPr>
  <p:slideViewPr>
    <p:cSldViewPr snapToGrid="0">
      <p:cViewPr>
        <p:scale>
          <a:sx n="100" d="100"/>
          <a:sy n="100" d="100"/>
        </p:scale>
        <p:origin x="760" y="-155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64AF-45D8-499C-B21D-7A1CCD52086D}" type="datetimeFigureOut">
              <a:rPr lang="en-GB" smtClean="0"/>
              <a:t>14/04/2022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A0D0-B66B-4007-9A43-C0842558F9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480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64AF-45D8-499C-B21D-7A1CCD52086D}" type="datetimeFigureOut">
              <a:rPr lang="en-GB" smtClean="0"/>
              <a:t>14/04/2022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A0D0-B66B-4007-9A43-C0842558F9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24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64AF-45D8-499C-B21D-7A1CCD52086D}" type="datetimeFigureOut">
              <a:rPr lang="en-GB" smtClean="0"/>
              <a:t>14/04/2022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A0D0-B66B-4007-9A43-C0842558F9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2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64AF-45D8-499C-B21D-7A1CCD52086D}" type="datetimeFigureOut">
              <a:rPr lang="en-GB" smtClean="0"/>
              <a:t>14/04/2022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A0D0-B66B-4007-9A43-C0842558F9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52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64AF-45D8-499C-B21D-7A1CCD52086D}" type="datetimeFigureOut">
              <a:rPr lang="en-GB" smtClean="0"/>
              <a:t>14/04/2022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A0D0-B66B-4007-9A43-C0842558F9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51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64AF-45D8-499C-B21D-7A1CCD52086D}" type="datetimeFigureOut">
              <a:rPr lang="en-GB" smtClean="0"/>
              <a:t>14/04/2022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A0D0-B66B-4007-9A43-C0842558F9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7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64AF-45D8-499C-B21D-7A1CCD52086D}" type="datetimeFigureOut">
              <a:rPr lang="en-GB" smtClean="0"/>
              <a:t>14/04/2022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A0D0-B66B-4007-9A43-C0842558F9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90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64AF-45D8-499C-B21D-7A1CCD52086D}" type="datetimeFigureOut">
              <a:rPr lang="en-GB" smtClean="0"/>
              <a:t>14/04/2022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A0D0-B66B-4007-9A43-C0842558F9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78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64AF-45D8-499C-B21D-7A1CCD52086D}" type="datetimeFigureOut">
              <a:rPr lang="en-GB" smtClean="0"/>
              <a:t>14/04/2022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A0D0-B66B-4007-9A43-C0842558F9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493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64AF-45D8-499C-B21D-7A1CCD52086D}" type="datetimeFigureOut">
              <a:rPr lang="en-GB" smtClean="0"/>
              <a:t>14/04/2022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A0D0-B66B-4007-9A43-C0842558F9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21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64AF-45D8-499C-B21D-7A1CCD52086D}" type="datetimeFigureOut">
              <a:rPr lang="en-GB" smtClean="0"/>
              <a:t>14/04/2022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A0D0-B66B-4007-9A43-C0842558F9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79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064AF-45D8-499C-B21D-7A1CCD52086D}" type="datetimeFigureOut">
              <a:rPr lang="en-GB" smtClean="0"/>
              <a:t>14/04/2022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CA0D0-B66B-4007-9A43-C0842558F9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40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41C0B52-30B8-68C4-9A6D-1596BA6B7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"/>
            <a:ext cx="6858000" cy="990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6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D06AF59-FA74-9FF3-0CEA-2B4156DB2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"/>
            <a:ext cx="6858000" cy="990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4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AC85F1-81E3-52FD-B6A3-8E2EA540F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"/>
            <a:ext cx="6858000" cy="990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7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E30A4D-7120-6E5D-20E7-DA85E751C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"/>
            <a:ext cx="6858000" cy="990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81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8373BD-596E-423D-0A10-E8F818666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"/>
            <a:ext cx="6858000" cy="990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79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3266C8-5D12-7BF6-1D61-0AF471DE6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"/>
            <a:ext cx="6858000" cy="990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22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255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39352</TotalTime>
  <Words>0</Words>
  <Application>Microsoft Macintosh PowerPoint</Application>
  <PresentationFormat>A4 Paper (210x297 mm)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Carrick-Davies</dc:creator>
  <cp:lastModifiedBy>marcus@face.work</cp:lastModifiedBy>
  <cp:revision>289</cp:revision>
  <cp:lastPrinted>2021-02-23T15:37:23Z</cp:lastPrinted>
  <dcterms:created xsi:type="dcterms:W3CDTF">2020-08-05T16:02:07Z</dcterms:created>
  <dcterms:modified xsi:type="dcterms:W3CDTF">2022-05-03T13:32:39Z</dcterms:modified>
</cp:coreProperties>
</file>